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7" r:id="rId2"/>
  </p:sldMasterIdLst>
  <p:notesMasterIdLst>
    <p:notesMasterId r:id="rId19"/>
  </p:notesMasterIdLst>
  <p:handoutMasterIdLst>
    <p:handoutMasterId r:id="rId20"/>
  </p:handoutMasterIdLst>
  <p:sldIdLst>
    <p:sldId id="270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4" r:id="rId12"/>
    <p:sldId id="271" r:id="rId13"/>
    <p:sldId id="268" r:id="rId14"/>
    <p:sldId id="276" r:id="rId15"/>
    <p:sldId id="273" r:id="rId16"/>
    <p:sldId id="275" r:id="rId17"/>
    <p:sldId id="267" r:id="rId18"/>
  </p:sldIdLst>
  <p:sldSz cx="24341138" cy="13689013"/>
  <p:notesSz cx="6811963" cy="9945688"/>
  <p:defaultTextStyle>
    <a:defPPr>
      <a:defRPr lang="nl-NL"/>
    </a:defPPr>
    <a:lvl1pPr marL="0" algn="l" defTabSz="253036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265181" algn="l" defTabSz="253036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2530361" algn="l" defTabSz="253036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3795542" algn="l" defTabSz="253036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5060725" algn="l" defTabSz="253036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6325903" algn="l" defTabSz="253036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7591086" algn="l" defTabSz="253036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8856264" algn="l" defTabSz="253036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0121444" algn="l" defTabSz="253036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7">
          <p15:clr>
            <a:srgbClr val="A4A3A4"/>
          </p15:clr>
        </p15:guide>
        <p15:guide id="2" pos="76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3" autoAdjust="0"/>
    <p:restoredTop sz="94672"/>
  </p:normalViewPr>
  <p:slideViewPr>
    <p:cSldViewPr showGuides="1">
      <p:cViewPr varScale="1">
        <p:scale>
          <a:sx n="82" d="100"/>
          <a:sy n="82" d="100"/>
        </p:scale>
        <p:origin x="1848" y="168"/>
      </p:cViewPr>
      <p:guideLst>
        <p:guide orient="horz" pos="4267"/>
        <p:guide pos="76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4044" y="-96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313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313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D96AC-2081-4B49-A77D-F0D898984DC1}" type="datetimeFigureOut">
              <a:rPr lang="nl-NL" smtClean="0"/>
              <a:t>16-06-2025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632438"/>
            <a:ext cx="2951851" cy="31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8536" y="9632438"/>
            <a:ext cx="2951851" cy="31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287CB-A2AB-4603-BA7C-83034095DD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377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313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313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4D11E-580D-4314-94EE-02B2CC567AFE}" type="datetimeFigureOut">
              <a:rPr lang="nl-NL" smtClean="0"/>
              <a:t>16-06-2025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539750"/>
            <a:ext cx="5761037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25981" y="4140000"/>
            <a:ext cx="5760000" cy="5220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632438"/>
            <a:ext cx="2951851" cy="31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8536" y="9632438"/>
            <a:ext cx="2951851" cy="31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BD34B-2CB5-4797-8A7C-46A2DAE282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63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96407" indent="-496407" algn="l" defTabSz="2530361" rtl="0" eaLnBrk="1" latinLnBrk="0" hangingPunct="1">
      <a:buFont typeface="Arial" panose="020B0604020202020204" pitchFamily="34" charset="0"/>
      <a:buChar char="•"/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1489224" indent="-496407" algn="l" defTabSz="2530361" rtl="0" eaLnBrk="1" latinLnBrk="0" hangingPunct="1">
      <a:buFont typeface="Arial" panose="020B0604020202020204" pitchFamily="34" charset="0"/>
      <a:buChar char="•"/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2482041" indent="-496407" algn="l" defTabSz="2530361" rtl="0" eaLnBrk="1" latinLnBrk="0" hangingPunct="1">
      <a:buFont typeface="Arial" panose="020B0604020202020204" pitchFamily="34" charset="0"/>
      <a:buChar char="–"/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479246" indent="-500802" algn="l" defTabSz="2530361" rtl="0" eaLnBrk="1" latinLnBrk="0" hangingPunct="1">
      <a:buFont typeface="Arial" panose="020B0604020202020204" pitchFamily="34" charset="0"/>
      <a:buChar char="–"/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472063" indent="-500802" algn="l" defTabSz="2530361" rtl="0" eaLnBrk="1" latinLnBrk="0" hangingPunct="1">
      <a:buFont typeface="Arial" panose="020B0604020202020204" pitchFamily="34" charset="0"/>
      <a:buChar char="–"/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6325903" algn="l" defTabSz="253036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7591086" algn="l" defTabSz="253036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8856264" algn="l" defTabSz="253036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10121444" algn="l" defTabSz="253036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25463" y="539750"/>
            <a:ext cx="5761037" cy="32416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BD34B-2CB5-4797-8A7C-46A2DAE2821B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952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Huisstijl groep"/>
          <p:cNvGrpSpPr/>
          <p:nvPr userDrawn="1"/>
        </p:nvGrpSpPr>
        <p:grpSpPr>
          <a:xfrm>
            <a:off x="12" y="0"/>
            <a:ext cx="24341135" cy="13693064"/>
            <a:chOff x="1" y="0"/>
            <a:chExt cx="9143999" cy="5145022"/>
          </a:xfrm>
        </p:grpSpPr>
        <p:pic>
          <p:nvPicPr>
            <p:cNvPr id="5" name="Huisstijl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black">
            <a:xfrm>
              <a:off x="1" y="0"/>
              <a:ext cx="9143998" cy="5145022"/>
            </a:xfrm>
            <a:prstGeom prst="rect">
              <a:avLst/>
            </a:prstGeom>
          </p:spPr>
        </p:pic>
        <p:sp>
          <p:nvSpPr>
            <p:cNvPr id="8" name="Cirkel"/>
            <p:cNvSpPr>
              <a:spLocks/>
            </p:cNvSpPr>
            <p:nvPr userDrawn="1"/>
          </p:nvSpPr>
          <p:spPr bwMode="ltGray">
            <a:xfrm>
              <a:off x="4859338" y="540000"/>
              <a:ext cx="4284662" cy="4604400"/>
            </a:xfrm>
            <a:custGeom>
              <a:avLst/>
              <a:gdLst/>
              <a:ahLst/>
              <a:cxnLst/>
              <a:rect l="l" t="t" r="r" b="b"/>
              <a:pathLst>
                <a:path w="4284662" h="4604400">
                  <a:moveTo>
                    <a:pt x="2916000" y="0"/>
                  </a:moveTo>
                  <a:cubicBezTo>
                    <a:pt x="3410853" y="0"/>
                    <a:pt x="3876915" y="123265"/>
                    <a:pt x="4284662" y="341696"/>
                  </a:cubicBezTo>
                  <a:lnTo>
                    <a:pt x="4284662" y="1155469"/>
                  </a:lnTo>
                  <a:cubicBezTo>
                    <a:pt x="3907813" y="859358"/>
                    <a:pt x="3432385" y="683999"/>
                    <a:pt x="2916000" y="683999"/>
                  </a:cubicBezTo>
                  <a:cubicBezTo>
                    <a:pt x="1683300" y="683999"/>
                    <a:pt x="684000" y="1683299"/>
                    <a:pt x="684000" y="2915999"/>
                  </a:cubicBezTo>
                  <a:cubicBezTo>
                    <a:pt x="684000" y="3591271"/>
                    <a:pt x="983873" y="4196503"/>
                    <a:pt x="1458920" y="4604400"/>
                  </a:cubicBezTo>
                  <a:lnTo>
                    <a:pt x="541406" y="4604400"/>
                  </a:lnTo>
                  <a:cubicBezTo>
                    <a:pt x="199728" y="4129161"/>
                    <a:pt x="0" y="3545905"/>
                    <a:pt x="0" y="2916000"/>
                  </a:cubicBezTo>
                  <a:cubicBezTo>
                    <a:pt x="0" y="1305538"/>
                    <a:pt x="1305538" y="0"/>
                    <a:pt x="2916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 bwMode="auto">
          <a:xfrm>
            <a:off x="1246646" y="7569078"/>
            <a:ext cx="21847862" cy="3353389"/>
          </a:xfrm>
        </p:spPr>
        <p:txBody>
          <a:bodyPr>
            <a:normAutofit/>
          </a:bodyPr>
          <a:lstStyle>
            <a:lvl1pPr marL="0" indent="0" algn="l">
              <a:buNone/>
              <a:defRPr sz="5600">
                <a:solidFill>
                  <a:schemeClr val="bg1"/>
                </a:solidFill>
                <a:latin typeface="+mj-lt"/>
              </a:defRPr>
            </a:lvl1pPr>
            <a:lvl2pPr marL="126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30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95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06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325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591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85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12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246646" y="4215689"/>
            <a:ext cx="21847862" cy="3353389"/>
          </a:xfrm>
        </p:spPr>
        <p:txBody>
          <a:bodyPr anchor="b" anchorCtr="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53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1x beeld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24341138" cy="13693069"/>
          </a:xfrm>
          <a:prstGeom prst="rect">
            <a:avLst/>
          </a:prstGeom>
        </p:spPr>
      </p:pic>
      <p:sp>
        <p:nvSpPr>
          <p:cNvPr id="7" name="Cirkel"/>
          <p:cNvSpPr>
            <a:spLocks/>
          </p:cNvSpPr>
          <p:nvPr userDrawn="1"/>
        </p:nvSpPr>
        <p:spPr bwMode="gray">
          <a:xfrm>
            <a:off x="13735734" y="827569"/>
            <a:ext cx="10605408" cy="12033876"/>
          </a:xfrm>
          <a:custGeom>
            <a:avLst/>
            <a:gdLst/>
            <a:ahLst/>
            <a:cxnLst/>
            <a:rect l="l" t="t" r="r" b="b"/>
            <a:pathLst>
              <a:path w="3984031" h="4521600">
                <a:moveTo>
                  <a:pt x="2260800" y="0"/>
                </a:moveTo>
                <a:cubicBezTo>
                  <a:pt x="2951758" y="0"/>
                  <a:pt x="3570319" y="309968"/>
                  <a:pt x="3984031" y="799272"/>
                </a:cubicBezTo>
                <a:lnTo>
                  <a:pt x="3984031" y="2034057"/>
                </a:lnTo>
                <a:cubicBezTo>
                  <a:pt x="3881577" y="1191438"/>
                  <a:pt x="3200196" y="522000"/>
                  <a:pt x="2261496" y="522000"/>
                </a:cubicBezTo>
                <a:cubicBezTo>
                  <a:pt x="1238734" y="522000"/>
                  <a:pt x="522000" y="1314545"/>
                  <a:pt x="522000" y="2260105"/>
                </a:cubicBezTo>
                <a:cubicBezTo>
                  <a:pt x="522000" y="3241831"/>
                  <a:pt x="1320109" y="3999600"/>
                  <a:pt x="2261496" y="3999600"/>
                </a:cubicBezTo>
                <a:cubicBezTo>
                  <a:pt x="3128957" y="3999600"/>
                  <a:pt x="3875585" y="3354264"/>
                  <a:pt x="3984031" y="2482917"/>
                </a:cubicBezTo>
                <a:lnTo>
                  <a:pt x="3984031" y="3722328"/>
                </a:lnTo>
                <a:cubicBezTo>
                  <a:pt x="3570319" y="4211632"/>
                  <a:pt x="2951758" y="4521600"/>
                  <a:pt x="2260800" y="4521600"/>
                </a:cubicBezTo>
                <a:cubicBezTo>
                  <a:pt x="1012195" y="4521600"/>
                  <a:pt x="0" y="3509405"/>
                  <a:pt x="0" y="2260800"/>
                </a:cubicBezTo>
                <a:cubicBezTo>
                  <a:pt x="0" y="1012195"/>
                  <a:pt x="1012195" y="0"/>
                  <a:pt x="2260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5092" tIns="47546" rIns="95092" bIns="4754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6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15907988" y="1766052"/>
            <a:ext cx="7187344" cy="10155978"/>
          </a:xfrm>
        </p:spPr>
        <p:txBody>
          <a:bodyPr tIns="298861" anchor="t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Sleep de afbeelding naar de </a:t>
            </a:r>
            <a:r>
              <a:rPr lang="en-US" dirty="0" err="1"/>
              <a:t>tijdelijke</a:t>
            </a:r>
            <a:r>
              <a:rPr lang="en-US" dirty="0"/>
              <a:t> </a:t>
            </a:r>
            <a:r>
              <a:rPr lang="en-US" dirty="0" err="1"/>
              <a:t>aanduiding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pictogram </a:t>
            </a:r>
            <a:r>
              <a:rPr lang="en-US" dirty="0" err="1"/>
              <a:t>als</a:t>
            </a:r>
            <a:r>
              <a:rPr lang="en-US" dirty="0"/>
              <a:t> u </a:t>
            </a:r>
            <a:r>
              <a:rPr lang="en-US" dirty="0" err="1"/>
              <a:t>een</a:t>
            </a:r>
            <a:r>
              <a:rPr lang="en-US" dirty="0"/>
              <a:t> afbeelding wilt </a:t>
            </a:r>
            <a:r>
              <a:rPr lang="en-US" dirty="0" err="1"/>
              <a:t>toevoegen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6"/>
          </p:nvPr>
        </p:nvSpPr>
        <p:spPr>
          <a:xfrm>
            <a:off x="1246639" y="2625224"/>
            <a:ext cx="14182094" cy="9006245"/>
          </a:xfrm>
        </p:spPr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6642" y="766489"/>
            <a:ext cx="14182094" cy="1341356"/>
          </a:xfrm>
        </p:spPr>
        <p:txBody>
          <a:bodyPr/>
          <a:lstStyle/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374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1x beeld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-12770" y="0"/>
            <a:ext cx="24341138" cy="13693069"/>
          </a:xfrm>
          <a:prstGeom prst="rect">
            <a:avLst/>
          </a:prstGeom>
        </p:spPr>
      </p:pic>
      <p:pic>
        <p:nvPicPr>
          <p:cNvPr id="10" name="Afbeelding 9" descr="Cirkel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00" y="828000"/>
            <a:ext cx="10616184" cy="12039600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6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15907988" y="1766052"/>
            <a:ext cx="7187344" cy="10155978"/>
          </a:xfrm>
        </p:spPr>
        <p:txBody>
          <a:bodyPr tIns="298861" anchor="t" anchorCtr="1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Sleep de afbeelding naar de </a:t>
            </a:r>
            <a:r>
              <a:rPr lang="en-US" dirty="0" err="1"/>
              <a:t>tijdelijke</a:t>
            </a:r>
            <a:r>
              <a:rPr lang="en-US" dirty="0"/>
              <a:t> </a:t>
            </a:r>
            <a:r>
              <a:rPr lang="en-US" dirty="0" err="1"/>
              <a:t>aanduiding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pictogram </a:t>
            </a:r>
            <a:r>
              <a:rPr lang="en-US" dirty="0" err="1"/>
              <a:t>als</a:t>
            </a:r>
            <a:r>
              <a:rPr lang="en-US" dirty="0"/>
              <a:t> u </a:t>
            </a:r>
            <a:r>
              <a:rPr lang="en-US" dirty="0" err="1"/>
              <a:t>een</a:t>
            </a:r>
            <a:r>
              <a:rPr lang="en-US" dirty="0"/>
              <a:t> afbeelding wilt </a:t>
            </a:r>
            <a:r>
              <a:rPr lang="en-US" dirty="0" err="1"/>
              <a:t>toevoegen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6" hasCustomPrompt="1"/>
          </p:nvPr>
        </p:nvSpPr>
        <p:spPr>
          <a:xfrm>
            <a:off x="1246639" y="2625224"/>
            <a:ext cx="14182094" cy="900624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 sz="3500">
                <a:solidFill>
                  <a:srgbClr val="FFFFFF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r>
              <a:rPr lang="nl-NL" sz="2700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1_Tekst en 1x beeld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6642" y="766489"/>
            <a:ext cx="14182094" cy="1341356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958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2x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24341138" cy="13693069"/>
          </a:xfrm>
          <a:prstGeom prst="rect">
            <a:avLst/>
          </a:prstGeom>
        </p:spPr>
      </p:pic>
      <p:sp>
        <p:nvSpPr>
          <p:cNvPr id="10" name="Cirkel"/>
          <p:cNvSpPr>
            <a:spLocks/>
          </p:cNvSpPr>
          <p:nvPr userDrawn="1"/>
        </p:nvSpPr>
        <p:spPr bwMode="gray">
          <a:xfrm>
            <a:off x="13735734" y="827569"/>
            <a:ext cx="10605408" cy="12033876"/>
          </a:xfrm>
          <a:custGeom>
            <a:avLst/>
            <a:gdLst/>
            <a:ahLst/>
            <a:cxnLst/>
            <a:rect l="l" t="t" r="r" b="b"/>
            <a:pathLst>
              <a:path w="3984031" h="4521600">
                <a:moveTo>
                  <a:pt x="2260800" y="0"/>
                </a:moveTo>
                <a:cubicBezTo>
                  <a:pt x="2951758" y="0"/>
                  <a:pt x="3570319" y="309968"/>
                  <a:pt x="3984031" y="799272"/>
                </a:cubicBezTo>
                <a:lnTo>
                  <a:pt x="3984031" y="2034057"/>
                </a:lnTo>
                <a:cubicBezTo>
                  <a:pt x="3881577" y="1191438"/>
                  <a:pt x="3200196" y="522000"/>
                  <a:pt x="2261496" y="522000"/>
                </a:cubicBezTo>
                <a:cubicBezTo>
                  <a:pt x="1238734" y="522000"/>
                  <a:pt x="522000" y="1314545"/>
                  <a:pt x="522000" y="2260105"/>
                </a:cubicBezTo>
                <a:cubicBezTo>
                  <a:pt x="522000" y="3241831"/>
                  <a:pt x="1320109" y="3999600"/>
                  <a:pt x="2261496" y="3999600"/>
                </a:cubicBezTo>
                <a:cubicBezTo>
                  <a:pt x="3128957" y="3999600"/>
                  <a:pt x="3875585" y="3354264"/>
                  <a:pt x="3984031" y="2482917"/>
                </a:cubicBezTo>
                <a:lnTo>
                  <a:pt x="3984031" y="3722328"/>
                </a:lnTo>
                <a:cubicBezTo>
                  <a:pt x="3570319" y="4211632"/>
                  <a:pt x="2951758" y="4521600"/>
                  <a:pt x="2260800" y="4521600"/>
                </a:cubicBezTo>
                <a:cubicBezTo>
                  <a:pt x="1012195" y="4521600"/>
                  <a:pt x="0" y="3509405"/>
                  <a:pt x="0" y="2260800"/>
                </a:cubicBezTo>
                <a:cubicBezTo>
                  <a:pt x="0" y="1012195"/>
                  <a:pt x="1012195" y="0"/>
                  <a:pt x="2260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5092" tIns="47546" rIns="95092" bIns="4754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7"/>
          <p:cNvSpPr>
            <a:spLocks noGrp="1" noChangeAspect="1"/>
          </p:cNvSpPr>
          <p:nvPr>
            <p:ph type="pic" sz="quarter" idx="15"/>
          </p:nvPr>
        </p:nvSpPr>
        <p:spPr bwMode="gray">
          <a:xfrm>
            <a:off x="15907988" y="7131582"/>
            <a:ext cx="7187344" cy="4791383"/>
          </a:xfrm>
        </p:spPr>
        <p:txBody>
          <a:bodyPr tIns="298861" anchor="t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Sleep de afbeelding naar de </a:t>
            </a:r>
            <a:r>
              <a:rPr lang="en-US" dirty="0" err="1"/>
              <a:t>tijdelijke</a:t>
            </a:r>
            <a:r>
              <a:rPr lang="en-US" dirty="0"/>
              <a:t> </a:t>
            </a:r>
            <a:r>
              <a:rPr lang="en-US" dirty="0" err="1"/>
              <a:t>aanduiding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pictogram </a:t>
            </a:r>
            <a:r>
              <a:rPr lang="en-US" dirty="0" err="1"/>
              <a:t>als</a:t>
            </a:r>
            <a:r>
              <a:rPr lang="en-US" dirty="0"/>
              <a:t> u </a:t>
            </a:r>
            <a:r>
              <a:rPr lang="en-US" dirty="0" err="1"/>
              <a:t>een</a:t>
            </a:r>
            <a:r>
              <a:rPr lang="en-US" dirty="0"/>
              <a:t> afbeelding wilt </a:t>
            </a:r>
            <a:r>
              <a:rPr lang="en-US" dirty="0" err="1"/>
              <a:t>toevoegen</a:t>
            </a:r>
            <a:endParaRPr lang="nl-NL" dirty="0"/>
          </a:p>
        </p:txBody>
      </p:sp>
      <p:sp>
        <p:nvSpPr>
          <p:cNvPr id="9" name="Tijdelijke aanduiding voor afbeelding 6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15907988" y="1766052"/>
            <a:ext cx="7187344" cy="4790556"/>
          </a:xfrm>
        </p:spPr>
        <p:txBody>
          <a:bodyPr tIns="298861" anchor="t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Sleep de afbeelding naar de </a:t>
            </a:r>
            <a:r>
              <a:rPr lang="en-US" dirty="0" err="1"/>
              <a:t>tijdelijke</a:t>
            </a:r>
            <a:r>
              <a:rPr lang="en-US" dirty="0"/>
              <a:t> </a:t>
            </a:r>
            <a:r>
              <a:rPr lang="en-US" dirty="0" err="1"/>
              <a:t>aanduiding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pictogram </a:t>
            </a:r>
            <a:r>
              <a:rPr lang="en-US" dirty="0" err="1"/>
              <a:t>als</a:t>
            </a:r>
            <a:r>
              <a:rPr lang="en-US" dirty="0"/>
              <a:t> u </a:t>
            </a:r>
            <a:r>
              <a:rPr lang="en-US" dirty="0" err="1"/>
              <a:t>een</a:t>
            </a:r>
            <a:r>
              <a:rPr lang="en-US" dirty="0"/>
              <a:t> afbeelding wilt </a:t>
            </a:r>
            <a:r>
              <a:rPr lang="en-US" dirty="0" err="1"/>
              <a:t>toevoegen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6"/>
          </p:nvPr>
        </p:nvSpPr>
        <p:spPr>
          <a:xfrm>
            <a:off x="1246639" y="2625224"/>
            <a:ext cx="14182094" cy="9006245"/>
          </a:xfrm>
        </p:spPr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6642" y="766489"/>
            <a:ext cx="14182094" cy="1341356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856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2x beeld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-12770" y="0"/>
            <a:ext cx="24341138" cy="13693069"/>
          </a:xfrm>
          <a:prstGeom prst="rect">
            <a:avLst/>
          </a:prstGeom>
        </p:spPr>
      </p:pic>
      <p:pic>
        <p:nvPicPr>
          <p:cNvPr id="12" name="Afbeelding 11" descr="Cirkel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00" y="828000"/>
            <a:ext cx="10616184" cy="12039600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7"/>
          <p:cNvSpPr>
            <a:spLocks noGrp="1" noChangeAspect="1"/>
          </p:cNvSpPr>
          <p:nvPr>
            <p:ph type="pic" sz="quarter" idx="15"/>
          </p:nvPr>
        </p:nvSpPr>
        <p:spPr bwMode="gray">
          <a:xfrm>
            <a:off x="15907988" y="7131582"/>
            <a:ext cx="7187344" cy="4791383"/>
          </a:xfrm>
        </p:spPr>
        <p:txBody>
          <a:bodyPr tIns="298861" anchor="t" anchorCtr="1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Sleep de afbeelding naar de </a:t>
            </a:r>
            <a:r>
              <a:rPr lang="en-US" dirty="0" err="1"/>
              <a:t>tijdelijke</a:t>
            </a:r>
            <a:r>
              <a:rPr lang="en-US" dirty="0"/>
              <a:t> </a:t>
            </a:r>
            <a:r>
              <a:rPr lang="en-US" dirty="0" err="1"/>
              <a:t>aanduiding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pictogram </a:t>
            </a:r>
            <a:r>
              <a:rPr lang="en-US" dirty="0" err="1"/>
              <a:t>als</a:t>
            </a:r>
            <a:r>
              <a:rPr lang="en-US" dirty="0"/>
              <a:t> u </a:t>
            </a:r>
            <a:r>
              <a:rPr lang="en-US" dirty="0" err="1"/>
              <a:t>een</a:t>
            </a:r>
            <a:r>
              <a:rPr lang="en-US" dirty="0"/>
              <a:t> afbeelding wilt </a:t>
            </a:r>
            <a:r>
              <a:rPr lang="en-US" dirty="0" err="1"/>
              <a:t>toevoegen</a:t>
            </a:r>
            <a:endParaRPr lang="nl-NL" dirty="0"/>
          </a:p>
        </p:txBody>
      </p:sp>
      <p:sp>
        <p:nvSpPr>
          <p:cNvPr id="9" name="Tijdelijke aanduiding voor afbeelding 6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15907988" y="1766052"/>
            <a:ext cx="7187344" cy="4790556"/>
          </a:xfrm>
        </p:spPr>
        <p:txBody>
          <a:bodyPr tIns="298861" anchor="t" anchorCtr="1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Sleep de afbeelding naar de </a:t>
            </a:r>
            <a:r>
              <a:rPr lang="en-US" dirty="0" err="1"/>
              <a:t>tijdelijke</a:t>
            </a:r>
            <a:r>
              <a:rPr lang="en-US" dirty="0"/>
              <a:t> </a:t>
            </a:r>
            <a:r>
              <a:rPr lang="en-US" dirty="0" err="1"/>
              <a:t>aanduiding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pictogram </a:t>
            </a:r>
            <a:r>
              <a:rPr lang="en-US" dirty="0" err="1"/>
              <a:t>als</a:t>
            </a:r>
            <a:r>
              <a:rPr lang="en-US" dirty="0"/>
              <a:t> u </a:t>
            </a:r>
            <a:r>
              <a:rPr lang="en-US" dirty="0" err="1"/>
              <a:t>een</a:t>
            </a:r>
            <a:r>
              <a:rPr lang="en-US" dirty="0"/>
              <a:t> afbeelding wilt </a:t>
            </a:r>
            <a:r>
              <a:rPr lang="en-US" dirty="0" err="1"/>
              <a:t>toevoegen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6"/>
          </p:nvPr>
        </p:nvSpPr>
        <p:spPr>
          <a:xfrm>
            <a:off x="1246639" y="2625224"/>
            <a:ext cx="14182094" cy="900624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6642" y="766489"/>
            <a:ext cx="14182094" cy="1341356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41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en 2x beeld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24341138" cy="13693069"/>
          </a:xfrm>
          <a:prstGeom prst="rect">
            <a:avLst/>
          </a:prstGeom>
        </p:spPr>
      </p:pic>
      <p:sp>
        <p:nvSpPr>
          <p:cNvPr id="8" name="Cirkel"/>
          <p:cNvSpPr>
            <a:spLocks/>
          </p:cNvSpPr>
          <p:nvPr userDrawn="1"/>
        </p:nvSpPr>
        <p:spPr bwMode="gray">
          <a:xfrm>
            <a:off x="13735734" y="827569"/>
            <a:ext cx="10605408" cy="12033876"/>
          </a:xfrm>
          <a:custGeom>
            <a:avLst/>
            <a:gdLst/>
            <a:ahLst/>
            <a:cxnLst/>
            <a:rect l="l" t="t" r="r" b="b"/>
            <a:pathLst>
              <a:path w="3984031" h="4521600">
                <a:moveTo>
                  <a:pt x="2260800" y="0"/>
                </a:moveTo>
                <a:cubicBezTo>
                  <a:pt x="2951758" y="0"/>
                  <a:pt x="3570319" y="309968"/>
                  <a:pt x="3984031" y="799272"/>
                </a:cubicBezTo>
                <a:lnTo>
                  <a:pt x="3984031" y="2034057"/>
                </a:lnTo>
                <a:cubicBezTo>
                  <a:pt x="3881577" y="1191438"/>
                  <a:pt x="3200196" y="522000"/>
                  <a:pt x="2261496" y="522000"/>
                </a:cubicBezTo>
                <a:cubicBezTo>
                  <a:pt x="1238734" y="522000"/>
                  <a:pt x="522000" y="1314545"/>
                  <a:pt x="522000" y="2260105"/>
                </a:cubicBezTo>
                <a:cubicBezTo>
                  <a:pt x="522000" y="3241831"/>
                  <a:pt x="1320109" y="3999600"/>
                  <a:pt x="2261496" y="3999600"/>
                </a:cubicBezTo>
                <a:cubicBezTo>
                  <a:pt x="3128957" y="3999600"/>
                  <a:pt x="3875585" y="3354264"/>
                  <a:pt x="3984031" y="2482917"/>
                </a:cubicBezTo>
                <a:lnTo>
                  <a:pt x="3984031" y="3722328"/>
                </a:lnTo>
                <a:cubicBezTo>
                  <a:pt x="3570319" y="4211632"/>
                  <a:pt x="2951758" y="4521600"/>
                  <a:pt x="2260800" y="4521600"/>
                </a:cubicBezTo>
                <a:cubicBezTo>
                  <a:pt x="1012195" y="4521600"/>
                  <a:pt x="0" y="3509405"/>
                  <a:pt x="0" y="2260800"/>
                </a:cubicBezTo>
                <a:cubicBezTo>
                  <a:pt x="0" y="1012195"/>
                  <a:pt x="1012195" y="0"/>
                  <a:pt x="2260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5092" tIns="47546" rIns="95092" bIns="4754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6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12458063" y="3012429"/>
            <a:ext cx="10637269" cy="7664889"/>
          </a:xfrm>
        </p:spPr>
        <p:txBody>
          <a:bodyPr tIns="298861" anchor="t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Sleep de afbeelding naar de </a:t>
            </a:r>
            <a:r>
              <a:rPr lang="en-US" dirty="0" err="1"/>
              <a:t>tijdelijke</a:t>
            </a:r>
            <a:r>
              <a:rPr lang="en-US" dirty="0"/>
              <a:t> </a:t>
            </a:r>
            <a:r>
              <a:rPr lang="en-US" dirty="0" err="1"/>
              <a:t>aanduiding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pictogram </a:t>
            </a:r>
            <a:r>
              <a:rPr lang="en-US" dirty="0" err="1"/>
              <a:t>als</a:t>
            </a:r>
            <a:r>
              <a:rPr lang="en-US" dirty="0"/>
              <a:t> u </a:t>
            </a:r>
            <a:r>
              <a:rPr lang="en-US" dirty="0" err="1"/>
              <a:t>een</a:t>
            </a:r>
            <a:r>
              <a:rPr lang="en-US" dirty="0"/>
              <a:t> afbeelding wilt </a:t>
            </a:r>
            <a:r>
              <a:rPr lang="en-US" dirty="0" err="1"/>
              <a:t>toevoegen</a:t>
            </a:r>
            <a:endParaRPr lang="nl-NL" dirty="0"/>
          </a:p>
        </p:txBody>
      </p:sp>
      <p:sp>
        <p:nvSpPr>
          <p:cNvPr id="7" name="Tijdelijke aanduiding voor afbeelding 5"/>
          <p:cNvSpPr>
            <a:spLocks noGrp="1" noChangeAspect="1"/>
          </p:cNvSpPr>
          <p:nvPr>
            <p:ph type="pic" sz="quarter" idx="13"/>
          </p:nvPr>
        </p:nvSpPr>
        <p:spPr bwMode="gray">
          <a:xfrm>
            <a:off x="1246639" y="3012429"/>
            <a:ext cx="10637269" cy="7664160"/>
          </a:xfrm>
        </p:spPr>
        <p:txBody>
          <a:bodyPr tIns="298861" anchor="t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Sleep de afbeelding naar de </a:t>
            </a:r>
            <a:r>
              <a:rPr lang="en-US" dirty="0" err="1"/>
              <a:t>tijdelijke</a:t>
            </a:r>
            <a:r>
              <a:rPr lang="en-US" dirty="0"/>
              <a:t> </a:t>
            </a:r>
            <a:r>
              <a:rPr lang="en-US" dirty="0" err="1"/>
              <a:t>aanduiding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pictogram </a:t>
            </a:r>
            <a:r>
              <a:rPr lang="en-US" dirty="0" err="1"/>
              <a:t>als</a:t>
            </a:r>
            <a:r>
              <a:rPr lang="en-US" dirty="0"/>
              <a:t> u </a:t>
            </a:r>
            <a:r>
              <a:rPr lang="en-US" dirty="0" err="1"/>
              <a:t>een</a:t>
            </a:r>
            <a:r>
              <a:rPr lang="en-US" dirty="0"/>
              <a:t> afbeelding wilt </a:t>
            </a:r>
            <a:r>
              <a:rPr lang="en-US" dirty="0" err="1"/>
              <a:t>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064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en 2x beeld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-12770" y="0"/>
            <a:ext cx="24341138" cy="13693069"/>
          </a:xfrm>
          <a:prstGeom prst="rect">
            <a:avLst/>
          </a:prstGeom>
        </p:spPr>
      </p:pic>
      <p:pic>
        <p:nvPicPr>
          <p:cNvPr id="10" name="Afbeelding 9" descr="Cirkel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00" y="828000"/>
            <a:ext cx="10616184" cy="12039600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6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12458063" y="3012429"/>
            <a:ext cx="10637269" cy="7664889"/>
          </a:xfrm>
        </p:spPr>
        <p:txBody>
          <a:bodyPr tIns="298861" anchor="t" anchorCtr="1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Sleep de afbeelding naar de </a:t>
            </a:r>
            <a:r>
              <a:rPr lang="en-US" dirty="0" err="1"/>
              <a:t>tijdelijke</a:t>
            </a:r>
            <a:r>
              <a:rPr lang="en-US" dirty="0"/>
              <a:t> </a:t>
            </a:r>
            <a:r>
              <a:rPr lang="en-US" dirty="0" err="1"/>
              <a:t>aanduiding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pictogram </a:t>
            </a:r>
            <a:r>
              <a:rPr lang="en-US" dirty="0" err="1"/>
              <a:t>als</a:t>
            </a:r>
            <a:r>
              <a:rPr lang="en-US" dirty="0"/>
              <a:t> u </a:t>
            </a:r>
            <a:r>
              <a:rPr lang="en-US" dirty="0" err="1"/>
              <a:t>een</a:t>
            </a:r>
            <a:r>
              <a:rPr lang="en-US" dirty="0"/>
              <a:t> afbeelding wilt </a:t>
            </a:r>
            <a:r>
              <a:rPr lang="en-US" dirty="0" err="1"/>
              <a:t>toevoegen</a:t>
            </a:r>
            <a:endParaRPr lang="nl-NL" dirty="0"/>
          </a:p>
        </p:txBody>
      </p:sp>
      <p:sp>
        <p:nvSpPr>
          <p:cNvPr id="7" name="Tijdelijke aanduiding voor afbeelding 5"/>
          <p:cNvSpPr>
            <a:spLocks noGrp="1" noChangeAspect="1"/>
          </p:cNvSpPr>
          <p:nvPr>
            <p:ph type="pic" sz="quarter" idx="13"/>
          </p:nvPr>
        </p:nvSpPr>
        <p:spPr bwMode="gray">
          <a:xfrm>
            <a:off x="1246639" y="3012429"/>
            <a:ext cx="10637269" cy="7664160"/>
          </a:xfrm>
        </p:spPr>
        <p:txBody>
          <a:bodyPr tIns="298861" anchor="t" anchorCtr="1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Sleep de afbeelding naar de </a:t>
            </a:r>
            <a:r>
              <a:rPr lang="en-US" dirty="0" err="1"/>
              <a:t>tijdelijke</a:t>
            </a:r>
            <a:r>
              <a:rPr lang="en-US" dirty="0"/>
              <a:t> </a:t>
            </a:r>
            <a:r>
              <a:rPr lang="en-US" dirty="0" err="1"/>
              <a:t>aanduiding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pictogram </a:t>
            </a:r>
            <a:r>
              <a:rPr lang="en-US" dirty="0" err="1"/>
              <a:t>als</a:t>
            </a:r>
            <a:r>
              <a:rPr lang="en-US" dirty="0"/>
              <a:t> u </a:t>
            </a:r>
            <a:r>
              <a:rPr lang="en-US" dirty="0" err="1"/>
              <a:t>een</a:t>
            </a:r>
            <a:r>
              <a:rPr lang="en-US" dirty="0"/>
              <a:t> afbeelding wilt </a:t>
            </a:r>
            <a:r>
              <a:rPr lang="en-US" dirty="0" err="1"/>
              <a:t>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50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en 3x beeld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24341138" cy="13693069"/>
          </a:xfrm>
          <a:prstGeom prst="rect">
            <a:avLst/>
          </a:prstGeom>
        </p:spPr>
      </p:pic>
      <p:sp>
        <p:nvSpPr>
          <p:cNvPr id="10" name="Cirkel"/>
          <p:cNvSpPr>
            <a:spLocks/>
          </p:cNvSpPr>
          <p:nvPr userDrawn="1"/>
        </p:nvSpPr>
        <p:spPr bwMode="gray">
          <a:xfrm>
            <a:off x="13735734" y="827569"/>
            <a:ext cx="10605408" cy="12033876"/>
          </a:xfrm>
          <a:custGeom>
            <a:avLst/>
            <a:gdLst/>
            <a:ahLst/>
            <a:cxnLst/>
            <a:rect l="l" t="t" r="r" b="b"/>
            <a:pathLst>
              <a:path w="3984031" h="4521600">
                <a:moveTo>
                  <a:pt x="2260800" y="0"/>
                </a:moveTo>
                <a:cubicBezTo>
                  <a:pt x="2951758" y="0"/>
                  <a:pt x="3570319" y="309968"/>
                  <a:pt x="3984031" y="799272"/>
                </a:cubicBezTo>
                <a:lnTo>
                  <a:pt x="3984031" y="2034057"/>
                </a:lnTo>
                <a:cubicBezTo>
                  <a:pt x="3881577" y="1191438"/>
                  <a:pt x="3200196" y="522000"/>
                  <a:pt x="2261496" y="522000"/>
                </a:cubicBezTo>
                <a:cubicBezTo>
                  <a:pt x="1238734" y="522000"/>
                  <a:pt x="522000" y="1314545"/>
                  <a:pt x="522000" y="2260105"/>
                </a:cubicBezTo>
                <a:cubicBezTo>
                  <a:pt x="522000" y="3241831"/>
                  <a:pt x="1320109" y="3999600"/>
                  <a:pt x="2261496" y="3999600"/>
                </a:cubicBezTo>
                <a:cubicBezTo>
                  <a:pt x="3128957" y="3999600"/>
                  <a:pt x="3875585" y="3354264"/>
                  <a:pt x="3984031" y="2482917"/>
                </a:cubicBezTo>
                <a:lnTo>
                  <a:pt x="3984031" y="3722328"/>
                </a:lnTo>
                <a:cubicBezTo>
                  <a:pt x="3570319" y="4211632"/>
                  <a:pt x="2951758" y="4521600"/>
                  <a:pt x="2260800" y="4521600"/>
                </a:cubicBezTo>
                <a:cubicBezTo>
                  <a:pt x="1012195" y="4521600"/>
                  <a:pt x="0" y="3509405"/>
                  <a:pt x="0" y="2260800"/>
                </a:cubicBezTo>
                <a:cubicBezTo>
                  <a:pt x="0" y="1012195"/>
                  <a:pt x="1012195" y="0"/>
                  <a:pt x="2260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5092" tIns="47546" rIns="95092" bIns="4754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7"/>
          <p:cNvSpPr>
            <a:spLocks noGrp="1" noChangeAspect="1"/>
          </p:cNvSpPr>
          <p:nvPr>
            <p:ph type="pic" sz="quarter" idx="15"/>
          </p:nvPr>
        </p:nvSpPr>
        <p:spPr bwMode="gray">
          <a:xfrm>
            <a:off x="12458063" y="7131578"/>
            <a:ext cx="10637269" cy="3545011"/>
          </a:xfrm>
        </p:spPr>
        <p:txBody>
          <a:bodyPr tIns="298861" anchor="t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Sleep de afbeelding naar de </a:t>
            </a:r>
            <a:r>
              <a:rPr lang="en-US" dirty="0" err="1"/>
              <a:t>tijdelijke</a:t>
            </a:r>
            <a:r>
              <a:rPr lang="en-US" dirty="0"/>
              <a:t> </a:t>
            </a:r>
            <a:r>
              <a:rPr lang="en-US" dirty="0" err="1"/>
              <a:t>aanduiding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pictogram </a:t>
            </a:r>
            <a:r>
              <a:rPr lang="en-US" dirty="0" err="1"/>
              <a:t>als</a:t>
            </a:r>
            <a:r>
              <a:rPr lang="en-US" dirty="0"/>
              <a:t> u </a:t>
            </a:r>
            <a:r>
              <a:rPr lang="en-US" dirty="0" err="1"/>
              <a:t>een</a:t>
            </a:r>
            <a:r>
              <a:rPr lang="en-US" dirty="0"/>
              <a:t> afbeelding wilt </a:t>
            </a:r>
            <a:r>
              <a:rPr lang="en-US" dirty="0" err="1"/>
              <a:t>toevoegen</a:t>
            </a:r>
            <a:endParaRPr lang="nl-NL" dirty="0"/>
          </a:p>
        </p:txBody>
      </p:sp>
      <p:sp>
        <p:nvSpPr>
          <p:cNvPr id="9" name="Tijdelijke aanduiding voor afbeelding 6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12458063" y="3012429"/>
            <a:ext cx="10637269" cy="3545011"/>
          </a:xfrm>
        </p:spPr>
        <p:txBody>
          <a:bodyPr tIns="298861" anchor="t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Sleep de afbeelding naar de </a:t>
            </a:r>
            <a:r>
              <a:rPr lang="en-US" dirty="0" err="1"/>
              <a:t>tijdelijke</a:t>
            </a:r>
            <a:r>
              <a:rPr lang="en-US" dirty="0"/>
              <a:t> </a:t>
            </a:r>
            <a:r>
              <a:rPr lang="en-US" dirty="0" err="1"/>
              <a:t>aanduiding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pictogram </a:t>
            </a:r>
            <a:r>
              <a:rPr lang="en-US" dirty="0" err="1"/>
              <a:t>als</a:t>
            </a:r>
            <a:r>
              <a:rPr lang="en-US" dirty="0"/>
              <a:t> u </a:t>
            </a:r>
            <a:r>
              <a:rPr lang="en-US" dirty="0" err="1"/>
              <a:t>een</a:t>
            </a:r>
            <a:r>
              <a:rPr lang="en-US" dirty="0"/>
              <a:t> afbeelding wilt </a:t>
            </a:r>
            <a:r>
              <a:rPr lang="en-US" dirty="0" err="1"/>
              <a:t>toevoegen</a:t>
            </a:r>
            <a:endParaRPr lang="nl-NL" dirty="0"/>
          </a:p>
        </p:txBody>
      </p:sp>
      <p:sp>
        <p:nvSpPr>
          <p:cNvPr id="7" name="Tijdelijke aanduiding voor afbeelding 5"/>
          <p:cNvSpPr>
            <a:spLocks noGrp="1" noChangeAspect="1"/>
          </p:cNvSpPr>
          <p:nvPr>
            <p:ph type="pic" sz="quarter" idx="13"/>
          </p:nvPr>
        </p:nvSpPr>
        <p:spPr bwMode="gray">
          <a:xfrm>
            <a:off x="1246639" y="3012429"/>
            <a:ext cx="10637269" cy="7664160"/>
          </a:xfrm>
        </p:spPr>
        <p:txBody>
          <a:bodyPr tIns="298861" anchor="t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Sleep de afbeelding naar de </a:t>
            </a:r>
            <a:r>
              <a:rPr lang="en-US" dirty="0" err="1"/>
              <a:t>tijdelijke</a:t>
            </a:r>
            <a:r>
              <a:rPr lang="en-US" dirty="0"/>
              <a:t> </a:t>
            </a:r>
            <a:r>
              <a:rPr lang="en-US" dirty="0" err="1"/>
              <a:t>aanduiding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pictogram </a:t>
            </a:r>
            <a:r>
              <a:rPr lang="en-US" dirty="0" err="1"/>
              <a:t>als</a:t>
            </a:r>
            <a:r>
              <a:rPr lang="en-US" dirty="0"/>
              <a:t> u </a:t>
            </a:r>
            <a:r>
              <a:rPr lang="en-US" dirty="0" err="1"/>
              <a:t>een</a:t>
            </a:r>
            <a:r>
              <a:rPr lang="en-US" dirty="0"/>
              <a:t> afbeelding wilt </a:t>
            </a:r>
            <a:r>
              <a:rPr lang="en-US" dirty="0" err="1"/>
              <a:t>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475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en 3x beeld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-12770" y="0"/>
            <a:ext cx="24341138" cy="13693069"/>
          </a:xfrm>
          <a:prstGeom prst="rect">
            <a:avLst/>
          </a:prstGeom>
        </p:spPr>
      </p:pic>
      <p:pic>
        <p:nvPicPr>
          <p:cNvPr id="12" name="Afbeelding 11" descr="Cirkel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00" y="828000"/>
            <a:ext cx="10616184" cy="12039600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7"/>
          <p:cNvSpPr>
            <a:spLocks noGrp="1" noChangeAspect="1"/>
          </p:cNvSpPr>
          <p:nvPr>
            <p:ph type="pic" sz="quarter" idx="15"/>
          </p:nvPr>
        </p:nvSpPr>
        <p:spPr bwMode="gray">
          <a:xfrm>
            <a:off x="12458063" y="7131578"/>
            <a:ext cx="10637269" cy="3545011"/>
          </a:xfrm>
        </p:spPr>
        <p:txBody>
          <a:bodyPr tIns="298861" anchor="t" anchorCtr="1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Sleep de afbeelding naar de </a:t>
            </a:r>
            <a:r>
              <a:rPr lang="en-US" dirty="0" err="1"/>
              <a:t>tijdelijke</a:t>
            </a:r>
            <a:r>
              <a:rPr lang="en-US" dirty="0"/>
              <a:t> </a:t>
            </a:r>
            <a:r>
              <a:rPr lang="en-US" dirty="0" err="1"/>
              <a:t>aanduiding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pictogram </a:t>
            </a:r>
            <a:r>
              <a:rPr lang="en-US" dirty="0" err="1"/>
              <a:t>als</a:t>
            </a:r>
            <a:r>
              <a:rPr lang="en-US" dirty="0"/>
              <a:t> u </a:t>
            </a:r>
            <a:r>
              <a:rPr lang="en-US" dirty="0" err="1"/>
              <a:t>een</a:t>
            </a:r>
            <a:r>
              <a:rPr lang="en-US" dirty="0"/>
              <a:t> afbeelding wilt </a:t>
            </a:r>
            <a:r>
              <a:rPr lang="en-US" dirty="0" err="1"/>
              <a:t>toevoegen</a:t>
            </a:r>
            <a:endParaRPr lang="nl-NL" dirty="0"/>
          </a:p>
        </p:txBody>
      </p:sp>
      <p:sp>
        <p:nvSpPr>
          <p:cNvPr id="9" name="Tijdelijke aanduiding voor afbeelding 6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12458063" y="3012429"/>
            <a:ext cx="10637269" cy="3545011"/>
          </a:xfrm>
        </p:spPr>
        <p:txBody>
          <a:bodyPr tIns="298861" anchor="t" anchorCtr="1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Sleep de afbeelding naar de </a:t>
            </a:r>
            <a:r>
              <a:rPr lang="en-US" dirty="0" err="1"/>
              <a:t>tijdelijke</a:t>
            </a:r>
            <a:r>
              <a:rPr lang="en-US" dirty="0"/>
              <a:t> </a:t>
            </a:r>
            <a:r>
              <a:rPr lang="en-US" dirty="0" err="1"/>
              <a:t>aanduiding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pictogram </a:t>
            </a:r>
            <a:r>
              <a:rPr lang="en-US" dirty="0" err="1"/>
              <a:t>als</a:t>
            </a:r>
            <a:r>
              <a:rPr lang="en-US" dirty="0"/>
              <a:t> u </a:t>
            </a:r>
            <a:r>
              <a:rPr lang="en-US" dirty="0" err="1"/>
              <a:t>een</a:t>
            </a:r>
            <a:r>
              <a:rPr lang="en-US" dirty="0"/>
              <a:t> afbeelding wilt </a:t>
            </a:r>
            <a:r>
              <a:rPr lang="en-US" dirty="0" err="1"/>
              <a:t>toevoegen</a:t>
            </a:r>
            <a:endParaRPr lang="nl-NL" dirty="0"/>
          </a:p>
        </p:txBody>
      </p:sp>
      <p:sp>
        <p:nvSpPr>
          <p:cNvPr id="7" name="Tijdelijke aanduiding voor afbeelding 5"/>
          <p:cNvSpPr>
            <a:spLocks noGrp="1" noChangeAspect="1"/>
          </p:cNvSpPr>
          <p:nvPr>
            <p:ph type="pic" sz="quarter" idx="13"/>
          </p:nvPr>
        </p:nvSpPr>
        <p:spPr bwMode="gray">
          <a:xfrm>
            <a:off x="1246639" y="3012429"/>
            <a:ext cx="10637269" cy="7664160"/>
          </a:xfrm>
        </p:spPr>
        <p:txBody>
          <a:bodyPr tIns="298861" anchor="t" anchorCtr="1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Sleep de afbeelding naar de </a:t>
            </a:r>
            <a:r>
              <a:rPr lang="en-US" dirty="0" err="1"/>
              <a:t>tijdelijke</a:t>
            </a:r>
            <a:r>
              <a:rPr lang="en-US" dirty="0"/>
              <a:t> </a:t>
            </a:r>
            <a:r>
              <a:rPr lang="en-US" dirty="0" err="1"/>
              <a:t>aanduiding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pictogram </a:t>
            </a:r>
            <a:r>
              <a:rPr lang="en-US" dirty="0" err="1"/>
              <a:t>als</a:t>
            </a:r>
            <a:r>
              <a:rPr lang="en-US" dirty="0"/>
              <a:t> u </a:t>
            </a:r>
            <a:r>
              <a:rPr lang="en-US" dirty="0" err="1"/>
              <a:t>een</a:t>
            </a:r>
            <a:r>
              <a:rPr lang="en-US" dirty="0"/>
              <a:t> afbeelding wilt </a:t>
            </a:r>
            <a:r>
              <a:rPr lang="en-US" dirty="0" err="1"/>
              <a:t>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1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24341138" cy="13693069"/>
          </a:xfrm>
          <a:prstGeom prst="rect">
            <a:avLst/>
          </a:prstGeom>
        </p:spPr>
      </p:pic>
      <p:sp>
        <p:nvSpPr>
          <p:cNvPr id="6" name="Cirkel"/>
          <p:cNvSpPr>
            <a:spLocks/>
          </p:cNvSpPr>
          <p:nvPr userDrawn="1"/>
        </p:nvSpPr>
        <p:spPr bwMode="gray">
          <a:xfrm>
            <a:off x="13735734" y="827569"/>
            <a:ext cx="10605408" cy="12033876"/>
          </a:xfrm>
          <a:custGeom>
            <a:avLst/>
            <a:gdLst/>
            <a:ahLst/>
            <a:cxnLst/>
            <a:rect l="l" t="t" r="r" b="b"/>
            <a:pathLst>
              <a:path w="3984031" h="4521600">
                <a:moveTo>
                  <a:pt x="2260800" y="0"/>
                </a:moveTo>
                <a:cubicBezTo>
                  <a:pt x="2951758" y="0"/>
                  <a:pt x="3570319" y="309968"/>
                  <a:pt x="3984031" y="799272"/>
                </a:cubicBezTo>
                <a:lnTo>
                  <a:pt x="3984031" y="2034057"/>
                </a:lnTo>
                <a:cubicBezTo>
                  <a:pt x="3881577" y="1191438"/>
                  <a:pt x="3200196" y="522000"/>
                  <a:pt x="2261496" y="522000"/>
                </a:cubicBezTo>
                <a:cubicBezTo>
                  <a:pt x="1238734" y="522000"/>
                  <a:pt x="522000" y="1314545"/>
                  <a:pt x="522000" y="2260105"/>
                </a:cubicBezTo>
                <a:cubicBezTo>
                  <a:pt x="522000" y="3241831"/>
                  <a:pt x="1320109" y="3999600"/>
                  <a:pt x="2261496" y="3999600"/>
                </a:cubicBezTo>
                <a:cubicBezTo>
                  <a:pt x="3128957" y="3999600"/>
                  <a:pt x="3875585" y="3354264"/>
                  <a:pt x="3984031" y="2482917"/>
                </a:cubicBezTo>
                <a:lnTo>
                  <a:pt x="3984031" y="3722328"/>
                </a:lnTo>
                <a:cubicBezTo>
                  <a:pt x="3570319" y="4211632"/>
                  <a:pt x="2951758" y="4521600"/>
                  <a:pt x="2260800" y="4521600"/>
                </a:cubicBezTo>
                <a:cubicBezTo>
                  <a:pt x="1012195" y="4521600"/>
                  <a:pt x="0" y="3509405"/>
                  <a:pt x="0" y="2260800"/>
                </a:cubicBezTo>
                <a:cubicBezTo>
                  <a:pt x="0" y="1012195"/>
                  <a:pt x="1012195" y="0"/>
                  <a:pt x="2260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5092" tIns="47546" rIns="95092" bIns="4754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815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-12770" y="0"/>
            <a:ext cx="24341138" cy="13693069"/>
          </a:xfrm>
          <a:prstGeom prst="rect">
            <a:avLst/>
          </a:prstGeom>
        </p:spPr>
      </p:pic>
      <p:pic>
        <p:nvPicPr>
          <p:cNvPr id="7" name="Afbeelding 6" descr="Cirkel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00" y="828000"/>
            <a:ext cx="10616184" cy="12039600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548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" y="0"/>
            <a:ext cx="24341133" cy="13693064"/>
          </a:xfrm>
          <a:prstGeom prst="rect">
            <a:avLst/>
          </a:prstGeom>
        </p:spPr>
      </p:pic>
      <p:sp>
        <p:nvSpPr>
          <p:cNvPr id="6" name="Tijdelijke aanduiding voor afbeelding 1"/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0" y="3113861"/>
            <a:ext cx="24341138" cy="6519180"/>
          </a:xfrm>
          <a:solidFill>
            <a:schemeClr val="bg2">
              <a:lumMod val="75000"/>
            </a:schemeClr>
          </a:solidFill>
        </p:spPr>
        <p:txBody>
          <a:bodyPr tIns="298861" anchor="t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Sleep de afbeelding naar de </a:t>
            </a:r>
            <a:r>
              <a:rPr lang="en-US" dirty="0" err="1"/>
              <a:t>tijdelijke</a:t>
            </a:r>
            <a:r>
              <a:rPr lang="en-US" dirty="0"/>
              <a:t> </a:t>
            </a:r>
            <a:r>
              <a:rPr lang="en-US" dirty="0" err="1"/>
              <a:t>aanduiding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pictogram </a:t>
            </a:r>
            <a:r>
              <a:rPr lang="en-US" dirty="0" err="1"/>
              <a:t>als</a:t>
            </a:r>
            <a:r>
              <a:rPr lang="en-US" dirty="0"/>
              <a:t> u </a:t>
            </a:r>
            <a:r>
              <a:rPr lang="en-US" dirty="0" err="1"/>
              <a:t>een</a:t>
            </a:r>
            <a:r>
              <a:rPr lang="en-US" dirty="0"/>
              <a:t> afbeelding wilt </a:t>
            </a:r>
            <a:r>
              <a:rPr lang="en-US" dirty="0" err="1"/>
              <a:t>toevoegen</a:t>
            </a:r>
            <a:endParaRPr lang="nl-NL" dirty="0"/>
          </a:p>
        </p:txBody>
      </p:sp>
      <p:sp>
        <p:nvSpPr>
          <p:cNvPr id="9" name="Cirkelhouder 2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5237169" y="3777160"/>
            <a:ext cx="9103969" cy="9911859"/>
          </a:xfrm>
          <a:blipFill>
            <a:blip r:embed="rId3"/>
            <a:stretch>
              <a:fillRect/>
            </a:stretch>
          </a:blipFill>
        </p:spPr>
        <p:txBody>
          <a:bodyPr tIns="0" bIns="1992410" anchor="ctr" anchorCtr="1">
            <a:normAutofit/>
          </a:bodyPr>
          <a:lstStyle>
            <a:lvl1pPr marL="0" indent="0" algn="ctr">
              <a:buNone/>
              <a:defRPr sz="3700" baseline="0"/>
            </a:lvl1pPr>
          </a:lstStyle>
          <a:p>
            <a:r>
              <a:rPr lang="nl-NL"/>
              <a:t>Cirkelhouder</a:t>
            </a:r>
          </a:p>
        </p:txBody>
      </p:sp>
      <p:sp>
        <p:nvSpPr>
          <p:cNvPr id="3" name="Ondertitel 4"/>
          <p:cNvSpPr>
            <a:spLocks noGrp="1"/>
          </p:cNvSpPr>
          <p:nvPr>
            <p:ph type="subTitle" idx="1"/>
          </p:nvPr>
        </p:nvSpPr>
        <p:spPr bwMode="auto">
          <a:xfrm>
            <a:off x="1246646" y="11114090"/>
            <a:ext cx="21847862" cy="1245544"/>
          </a:xfrm>
        </p:spPr>
        <p:txBody>
          <a:bodyPr>
            <a:normAutofit/>
          </a:bodyPr>
          <a:lstStyle>
            <a:lvl1pPr marL="0" indent="0" algn="l">
              <a:buNone/>
              <a:defRPr sz="5600">
                <a:solidFill>
                  <a:schemeClr val="bg1"/>
                </a:solidFill>
                <a:latin typeface="+mj-lt"/>
              </a:defRPr>
            </a:lvl1pPr>
            <a:lvl2pPr marL="126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30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95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06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325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591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85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12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 dirty="0"/>
          </a:p>
        </p:txBody>
      </p:sp>
      <p:sp>
        <p:nvSpPr>
          <p:cNvPr id="2" name="Titel 3"/>
          <p:cNvSpPr>
            <a:spLocks noGrp="1"/>
          </p:cNvSpPr>
          <p:nvPr>
            <p:ph type="ctrTitle"/>
          </p:nvPr>
        </p:nvSpPr>
        <p:spPr bwMode="auto">
          <a:xfrm>
            <a:off x="1246646" y="9868545"/>
            <a:ext cx="21847862" cy="1246055"/>
          </a:xfrm>
        </p:spPr>
        <p:txBody>
          <a:bodyPr anchor="b" anchorCtr="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111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24341138" cy="13693069"/>
          </a:xfrm>
          <a:prstGeom prst="rect">
            <a:avLst/>
          </a:prstGeom>
        </p:spPr>
      </p:pic>
      <p:sp>
        <p:nvSpPr>
          <p:cNvPr id="5" name="Cirkel"/>
          <p:cNvSpPr>
            <a:spLocks/>
          </p:cNvSpPr>
          <p:nvPr userDrawn="1"/>
        </p:nvSpPr>
        <p:spPr bwMode="gray">
          <a:xfrm>
            <a:off x="13735734" y="827569"/>
            <a:ext cx="10605408" cy="12033876"/>
          </a:xfrm>
          <a:custGeom>
            <a:avLst/>
            <a:gdLst/>
            <a:ahLst/>
            <a:cxnLst/>
            <a:rect l="l" t="t" r="r" b="b"/>
            <a:pathLst>
              <a:path w="3984031" h="4521600">
                <a:moveTo>
                  <a:pt x="2260800" y="0"/>
                </a:moveTo>
                <a:cubicBezTo>
                  <a:pt x="2951758" y="0"/>
                  <a:pt x="3570319" y="309968"/>
                  <a:pt x="3984031" y="799272"/>
                </a:cubicBezTo>
                <a:lnTo>
                  <a:pt x="3984031" y="2034057"/>
                </a:lnTo>
                <a:cubicBezTo>
                  <a:pt x="3881577" y="1191438"/>
                  <a:pt x="3200196" y="522000"/>
                  <a:pt x="2261496" y="522000"/>
                </a:cubicBezTo>
                <a:cubicBezTo>
                  <a:pt x="1238734" y="522000"/>
                  <a:pt x="522000" y="1314545"/>
                  <a:pt x="522000" y="2260105"/>
                </a:cubicBezTo>
                <a:cubicBezTo>
                  <a:pt x="522000" y="3241831"/>
                  <a:pt x="1320109" y="3999600"/>
                  <a:pt x="2261496" y="3999600"/>
                </a:cubicBezTo>
                <a:cubicBezTo>
                  <a:pt x="3128957" y="3999600"/>
                  <a:pt x="3875585" y="3354264"/>
                  <a:pt x="3984031" y="2482917"/>
                </a:cubicBezTo>
                <a:lnTo>
                  <a:pt x="3984031" y="3722328"/>
                </a:lnTo>
                <a:cubicBezTo>
                  <a:pt x="3570319" y="4211632"/>
                  <a:pt x="2951758" y="4521600"/>
                  <a:pt x="2260800" y="4521600"/>
                </a:cubicBezTo>
                <a:cubicBezTo>
                  <a:pt x="1012195" y="4521600"/>
                  <a:pt x="0" y="3509405"/>
                  <a:pt x="0" y="2260800"/>
                </a:cubicBezTo>
                <a:cubicBezTo>
                  <a:pt x="0" y="1012195"/>
                  <a:pt x="1012195" y="0"/>
                  <a:pt x="2260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5092" tIns="47546" rIns="95092" bIns="4754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371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-12770" y="0"/>
            <a:ext cx="24341138" cy="13693069"/>
          </a:xfrm>
          <a:prstGeom prst="rect">
            <a:avLst/>
          </a:prstGeom>
        </p:spPr>
      </p:pic>
      <p:pic>
        <p:nvPicPr>
          <p:cNvPr id="6" name="Afbeelding 5" descr="Cirkel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00" y="828000"/>
            <a:ext cx="10616184" cy="12039600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72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0" y="0"/>
            <a:ext cx="24341138" cy="13693069"/>
          </a:xfrm>
          <a:prstGeom prst="rect">
            <a:avLst/>
          </a:prstGeom>
        </p:spPr>
      </p:pic>
      <p:sp>
        <p:nvSpPr>
          <p:cNvPr id="8" name="Cirkel"/>
          <p:cNvSpPr>
            <a:spLocks/>
          </p:cNvSpPr>
          <p:nvPr userDrawn="1"/>
        </p:nvSpPr>
        <p:spPr bwMode="gray">
          <a:xfrm>
            <a:off x="12935457" y="1437167"/>
            <a:ext cx="11405681" cy="12254242"/>
          </a:xfrm>
          <a:custGeom>
            <a:avLst/>
            <a:gdLst/>
            <a:ahLst/>
            <a:cxnLst/>
            <a:rect l="l" t="t" r="r" b="b"/>
            <a:pathLst>
              <a:path w="4284662" h="4604400">
                <a:moveTo>
                  <a:pt x="2916000" y="0"/>
                </a:moveTo>
                <a:cubicBezTo>
                  <a:pt x="3410853" y="0"/>
                  <a:pt x="3876915" y="123265"/>
                  <a:pt x="4284662" y="341696"/>
                </a:cubicBezTo>
                <a:lnTo>
                  <a:pt x="4284662" y="1155469"/>
                </a:lnTo>
                <a:cubicBezTo>
                  <a:pt x="3907813" y="859358"/>
                  <a:pt x="3432385" y="683999"/>
                  <a:pt x="2916000" y="683999"/>
                </a:cubicBezTo>
                <a:cubicBezTo>
                  <a:pt x="1683300" y="683999"/>
                  <a:pt x="684000" y="1683299"/>
                  <a:pt x="684000" y="2915999"/>
                </a:cubicBezTo>
                <a:cubicBezTo>
                  <a:pt x="684000" y="3591271"/>
                  <a:pt x="983873" y="4196503"/>
                  <a:pt x="1458920" y="4604400"/>
                </a:cubicBezTo>
                <a:lnTo>
                  <a:pt x="541406" y="4604400"/>
                </a:lnTo>
                <a:cubicBezTo>
                  <a:pt x="199728" y="4129161"/>
                  <a:pt x="0" y="3545905"/>
                  <a:pt x="0" y="2916000"/>
                </a:cubicBezTo>
                <a:cubicBezTo>
                  <a:pt x="0" y="1305538"/>
                  <a:pt x="1305538" y="0"/>
                  <a:pt x="2916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0" hasCustomPrompt="1"/>
          </p:nvPr>
        </p:nvSpPr>
        <p:spPr bwMode="auto">
          <a:xfrm>
            <a:off x="1246600" y="7687194"/>
            <a:ext cx="21849525" cy="1245544"/>
          </a:xfrm>
        </p:spPr>
        <p:txBody>
          <a:bodyPr wrap="square" anchor="t" anchorCtr="0"/>
          <a:lstStyle>
            <a:lvl1pPr marL="0" indent="0">
              <a:buNone/>
              <a:defRPr lang="nl-NL" sz="2100" b="0" i="0" dirty="0">
                <a:solidFill>
                  <a:schemeClr val="bg1"/>
                </a:solidFill>
                <a:latin typeface="Arial"/>
                <a:cs typeface="Arial"/>
              </a:defRPr>
            </a:lvl1pPr>
            <a:lvl2pPr marL="1265181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2pPr>
            <a:lvl3pPr marL="253036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3pPr>
            <a:lvl4pPr marL="3795542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4pPr>
            <a:lvl5pPr marL="5060725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5pPr>
            <a:lvl6pPr marL="6325903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6pPr>
            <a:lvl7pPr marL="7591086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7pPr>
            <a:lvl8pPr marL="885626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8pPr>
            <a:lvl9pPr marL="1012144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z="2100" dirty="0">
                <a:solidFill>
                  <a:schemeClr val="bg1"/>
                </a:solidFill>
                <a:latin typeface="+mj-lt"/>
              </a:rPr>
              <a:t>Klik hier om de copyright tekst toe te voegen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 bwMode="auto">
          <a:xfrm>
            <a:off x="1245807" y="6227723"/>
            <a:ext cx="21849525" cy="1245544"/>
          </a:xfrm>
        </p:spPr>
        <p:txBody>
          <a:bodyPr anchor="t" anchorCtr="0"/>
          <a:lstStyle>
            <a:lvl1pPr marL="0" indent="0">
              <a:buNone/>
              <a:defRPr sz="5600">
                <a:solidFill>
                  <a:schemeClr val="bg1"/>
                </a:solidFill>
                <a:latin typeface="+mj-lt"/>
              </a:defRPr>
            </a:lvl1pPr>
            <a:lvl2pPr marL="1265181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2pPr>
            <a:lvl3pPr marL="253036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3pPr>
            <a:lvl4pPr marL="3795542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4pPr>
            <a:lvl5pPr marL="5060725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5pPr>
            <a:lvl6pPr marL="6325903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6pPr>
            <a:lvl7pPr marL="7591086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7pPr>
            <a:lvl8pPr marL="885626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8pPr>
            <a:lvl9pPr marL="1012144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 bwMode="auto">
          <a:xfrm>
            <a:off x="1245807" y="2874333"/>
            <a:ext cx="21849525" cy="3353389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83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023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E7AE87-D382-E037-EA53-83693AE76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238" y="2239963"/>
            <a:ext cx="18254662" cy="47656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117C4A-92A6-FEC1-19E9-150287BAB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3238" y="7189788"/>
            <a:ext cx="18254662" cy="33051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5F3C27-BDA7-033C-7031-C3E4CA2CC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1EFC-CEE2-1748-9A24-14113CC1FC3A}" type="datetimeFigureOut">
              <a:rPr lang="nl-NL" smtClean="0"/>
              <a:t>16-06-2025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6FFF28-AA3E-0C60-E1A5-47AFB48FC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235607-9D41-7E1B-6514-D48132D1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981F-0770-774C-81F5-39840CE788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020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6B471B-7BFC-2ADD-9ED4-1A997E9A7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5BAF00-14D3-465E-BADF-BA0EF943C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2A1055-AE2F-DC98-8EAB-F796CF30F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1EFC-CEE2-1748-9A24-14113CC1FC3A}" type="datetimeFigureOut">
              <a:rPr lang="nl-NL" smtClean="0"/>
              <a:t>16-06-2025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A783E0-54B6-2AD5-97F1-4B8A2EEAB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8BBCFD-1AD5-152F-E0A3-74D9DB33D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981F-0770-774C-81F5-39840CE788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5617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6FB8A9-1CFE-86A1-7DC5-CDD223551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525" y="3413125"/>
            <a:ext cx="20994688" cy="56943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C4BCA2-303E-C6E8-5719-1CBFB293F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0525" y="9161463"/>
            <a:ext cx="20994688" cy="29940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7E20E2-69AF-875B-604F-BF73C07E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1EFC-CEE2-1748-9A24-14113CC1FC3A}" type="datetimeFigureOut">
              <a:rPr lang="nl-NL" smtClean="0"/>
              <a:t>16-06-2025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E0F1E2-784C-2ACD-3636-CA6E64F4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F5D40D-94FC-84C0-29AF-DE710A2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981F-0770-774C-81F5-39840CE788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2622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45398-28BD-6E74-44F1-670CC844A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2422A8-0F9E-5D13-66A0-87A3F38DD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3225" y="3643313"/>
            <a:ext cx="10420350" cy="8686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2E0D16-B0A7-FB31-7825-2741FD4C7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45975" y="3643313"/>
            <a:ext cx="10421938" cy="8686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1878996-0144-D78E-074D-37F0DBAA8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1EFC-CEE2-1748-9A24-14113CC1FC3A}" type="datetimeFigureOut">
              <a:rPr lang="nl-NL" smtClean="0"/>
              <a:t>16-06-2025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A4A7641-C6AB-4F16-E968-90CB2E3B6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D8C7D0-76A6-3264-C4E7-178ABB99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981F-0770-774C-81F5-39840CE788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7813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3D177-7C4E-2822-A381-3AA473B1E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28663"/>
            <a:ext cx="20994688" cy="2646362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ACABAD-0AEE-EF6F-156B-ED6720033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355975"/>
            <a:ext cx="10298113" cy="16446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9DEA16-1DD6-6148-FAF9-EF48AF126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6400" y="5000625"/>
            <a:ext cx="10298113" cy="73548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BF087F2-C5C4-CE71-7238-36046AD59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22175" y="3355975"/>
            <a:ext cx="10348913" cy="16446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E3E5275-BB76-2226-8FE5-AD0C90528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22175" y="5000625"/>
            <a:ext cx="10348913" cy="73548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1AEA8D9-F530-08F1-8362-030298674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1EFC-CEE2-1748-9A24-14113CC1FC3A}" type="datetimeFigureOut">
              <a:rPr lang="nl-NL" smtClean="0"/>
              <a:t>16-06-2025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BDB17D2-15A6-B46B-ED7D-3E6AACBF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913C55E-C072-6E78-23B9-10C24B388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981F-0770-774C-81F5-39840CE788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623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F6900-0E6E-52DD-24EC-C82E3F84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80D8852-13DD-2400-7D83-33C17FD25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1EFC-CEE2-1748-9A24-14113CC1FC3A}" type="datetimeFigureOut">
              <a:rPr lang="nl-NL" smtClean="0"/>
              <a:t>16-06-2025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6F27E19-B58B-FE8B-0572-D0555B6B2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61B0822-FBCF-BC00-2CDD-BD61218F8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981F-0770-774C-81F5-39840CE788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114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8FECFC1-CDAA-4F93-1936-43F2E3C7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1EFC-CEE2-1748-9A24-14113CC1FC3A}" type="datetimeFigureOut">
              <a:rPr lang="nl-NL" smtClean="0"/>
              <a:t>16-06-2025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53FEF0B-03E5-7594-999C-3288D25F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2AE7FA-C4A2-F858-4969-EF082F8D8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981F-0770-774C-81F5-39840CE788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66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houd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24341138" cy="13693069"/>
          </a:xfrm>
          <a:prstGeom prst="rect">
            <a:avLst/>
          </a:prstGeom>
        </p:spPr>
      </p:pic>
      <p:sp>
        <p:nvSpPr>
          <p:cNvPr id="5" name="Cirkel"/>
          <p:cNvSpPr>
            <a:spLocks noChangeAspect="1"/>
          </p:cNvSpPr>
          <p:nvPr userDrawn="1"/>
        </p:nvSpPr>
        <p:spPr bwMode="auto">
          <a:xfrm>
            <a:off x="9680043" y="766489"/>
            <a:ext cx="12323899" cy="12321309"/>
          </a:xfrm>
          <a:custGeom>
            <a:avLst/>
            <a:gdLst/>
            <a:ahLst/>
            <a:cxnLst/>
            <a:rect l="l" t="t" r="r" b="b"/>
            <a:pathLst>
              <a:path w="4521600" h="4521600">
                <a:moveTo>
                  <a:pt x="2260800" y="540000"/>
                </a:moveTo>
                <a:cubicBezTo>
                  <a:pt x="1310428" y="540000"/>
                  <a:pt x="540000" y="1310428"/>
                  <a:pt x="540000" y="2260800"/>
                </a:cubicBezTo>
                <a:cubicBezTo>
                  <a:pt x="540000" y="3211172"/>
                  <a:pt x="1310428" y="3981600"/>
                  <a:pt x="2260800" y="3981600"/>
                </a:cubicBezTo>
                <a:cubicBezTo>
                  <a:pt x="3211172" y="3981600"/>
                  <a:pt x="3981600" y="3211172"/>
                  <a:pt x="3981600" y="2260800"/>
                </a:cubicBezTo>
                <a:cubicBezTo>
                  <a:pt x="3981600" y="1310428"/>
                  <a:pt x="3211172" y="540000"/>
                  <a:pt x="2260800" y="540000"/>
                </a:cubicBezTo>
                <a:close/>
                <a:moveTo>
                  <a:pt x="2260800" y="0"/>
                </a:moveTo>
                <a:cubicBezTo>
                  <a:pt x="3509405" y="0"/>
                  <a:pt x="4521600" y="1012195"/>
                  <a:pt x="4521600" y="2260800"/>
                </a:cubicBezTo>
                <a:cubicBezTo>
                  <a:pt x="4521600" y="3509405"/>
                  <a:pt x="3509405" y="4521600"/>
                  <a:pt x="2260800" y="4521600"/>
                </a:cubicBezTo>
                <a:cubicBezTo>
                  <a:pt x="1012195" y="4521600"/>
                  <a:pt x="0" y="3509405"/>
                  <a:pt x="0" y="2260800"/>
                </a:cubicBezTo>
                <a:cubicBezTo>
                  <a:pt x="0" y="1012195"/>
                  <a:pt x="1012195" y="0"/>
                  <a:pt x="2260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5092" tIns="47546" rIns="95092" bIns="4754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Tijdelijke aanduiding voor dianumm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 bwMode="auto">
          <a:xfrm>
            <a:off x="13417208" y="2471434"/>
            <a:ext cx="6708241" cy="8910434"/>
          </a:xfrm>
        </p:spPr>
        <p:txBody>
          <a:bodyPr anchor="ctr" anchorCtr="0">
            <a:normAutofit/>
          </a:bodyPr>
          <a:lstStyle>
            <a:lvl1pPr marL="0" indent="0">
              <a:buNone/>
              <a:tabLst>
                <a:tab pos="5777992" algn="l"/>
              </a:tabLst>
              <a:defRPr sz="5100">
                <a:solidFill>
                  <a:schemeClr val="tx1"/>
                </a:solidFill>
                <a:latin typeface="+mn-lt"/>
              </a:defRPr>
            </a:lvl1pPr>
            <a:lvl2pPr marL="1265181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2pPr>
            <a:lvl3pPr marL="253036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3pPr>
            <a:lvl4pPr marL="3795542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4pPr>
            <a:lvl5pPr marL="5060725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5pPr>
            <a:lvl6pPr marL="6325903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6pPr>
            <a:lvl7pPr marL="7591086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7pPr>
            <a:lvl8pPr marL="885626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8pPr>
            <a:lvl9pPr marL="1012144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 bwMode="auto">
          <a:xfrm>
            <a:off x="1245806" y="5250449"/>
            <a:ext cx="7666500" cy="3353389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8300" b="1" cap="none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957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4D686D-6711-9E80-98ED-EDB41AF0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912813"/>
            <a:ext cx="7850188" cy="31940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FE3AD1-B726-74FA-8DC7-0609E7AC9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8913" y="1971675"/>
            <a:ext cx="12322175" cy="97266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3FB8DC4-A2A2-9843-784F-2088C8410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6400" y="4106863"/>
            <a:ext cx="7850188" cy="7607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EE0471B-A2B0-2B0A-AA1F-CF13FD73A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1EFC-CEE2-1748-9A24-14113CC1FC3A}" type="datetimeFigureOut">
              <a:rPr lang="nl-NL" smtClean="0"/>
              <a:t>16-06-2025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CBCC9B-8C38-A9C9-D9AA-645939D5A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396C3C-6030-C77F-3422-2850046F4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981F-0770-774C-81F5-39840CE788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1533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19C192-3769-0B35-49C6-1979BF77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912813"/>
            <a:ext cx="7850188" cy="31940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3209D8B-4702-6DC4-E003-EA046AFA8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48913" y="1971675"/>
            <a:ext cx="12322175" cy="97266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909F11-A8BE-4922-AFB1-C0EE9E7D3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6400" y="4106863"/>
            <a:ext cx="7850188" cy="7607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D9B0865-FDF3-C225-5A7F-6784FF61D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1EFC-CEE2-1748-9A24-14113CC1FC3A}" type="datetimeFigureOut">
              <a:rPr lang="nl-NL" smtClean="0"/>
              <a:t>16-06-2025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F7428B-9F1D-291A-2EC0-A45A845A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2D555BB-59BF-DE2F-4304-E9D31B88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981F-0770-774C-81F5-39840CE788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1260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8983F-F3FE-A380-17BA-0AA78FB8A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C4311F7-8424-9354-C153-BB380FEE1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4FEF23-EFFF-AD81-DCB4-FA6BE3619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1EFC-CEE2-1748-9A24-14113CC1FC3A}" type="datetimeFigureOut">
              <a:rPr lang="nl-NL" smtClean="0"/>
              <a:t>16-06-2025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7D43E5-57E6-19C4-46C8-CD0B67D9E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E164DC-B148-0227-FE04-7A8788D22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981F-0770-774C-81F5-39840CE788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098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1ECF4EF-A03E-36B1-4004-2D76C0C53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19638" y="728663"/>
            <a:ext cx="5248275" cy="11601450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E6B11DD-F2A7-0F27-F536-54D3B65A6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3225" y="728663"/>
            <a:ext cx="15594013" cy="1160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1E3BD0-98A5-B94C-38C5-F70A59FE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1EFC-CEE2-1748-9A24-14113CC1FC3A}" type="datetimeFigureOut">
              <a:rPr lang="nl-NL" smtClean="0"/>
              <a:t>16-06-2025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5778C0-3AAE-C1F5-84D7-6CF4ADDF1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B87037-8480-A68D-FA4A-AEA3DD96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981F-0770-774C-81F5-39840CE788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25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houd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0" y="30431"/>
            <a:ext cx="24341138" cy="13693069"/>
          </a:xfrm>
          <a:prstGeom prst="rect">
            <a:avLst/>
          </a:prstGeom>
        </p:spPr>
      </p:pic>
      <p:pic>
        <p:nvPicPr>
          <p:cNvPr id="6" name="Afbeelding 5" descr="Cirkel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400" y="766800"/>
            <a:ext cx="12332208" cy="12332208"/>
          </a:xfrm>
          <a:prstGeom prst="rect">
            <a:avLst/>
          </a:prstGeom>
        </p:spPr>
      </p:pic>
      <p:sp>
        <p:nvSpPr>
          <p:cNvPr id="11" name="Tijdelijke aanduiding voor dianumm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 bwMode="auto">
          <a:xfrm>
            <a:off x="13417208" y="2471434"/>
            <a:ext cx="6708241" cy="8910434"/>
          </a:xfrm>
        </p:spPr>
        <p:txBody>
          <a:bodyPr anchor="ctr" anchorCtr="0">
            <a:normAutofit/>
          </a:bodyPr>
          <a:lstStyle>
            <a:lvl1pPr marL="0" indent="0">
              <a:buNone/>
              <a:tabLst>
                <a:tab pos="5777992" algn="l"/>
              </a:tabLst>
              <a:defRPr sz="5100">
                <a:solidFill>
                  <a:srgbClr val="FFFFFF"/>
                </a:solidFill>
                <a:latin typeface="+mn-lt"/>
              </a:defRPr>
            </a:lvl1pPr>
            <a:lvl2pPr marL="1265181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2pPr>
            <a:lvl3pPr marL="253036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3pPr>
            <a:lvl4pPr marL="3795542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4pPr>
            <a:lvl5pPr marL="5060725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5pPr>
            <a:lvl6pPr marL="6325903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6pPr>
            <a:lvl7pPr marL="7591086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7pPr>
            <a:lvl8pPr marL="885626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8pPr>
            <a:lvl9pPr marL="1012144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 bwMode="auto">
          <a:xfrm>
            <a:off x="1245806" y="5250449"/>
            <a:ext cx="7666500" cy="3353389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8300" b="1" cap="none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328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-12770" y="0"/>
            <a:ext cx="24341138" cy="13693069"/>
          </a:xfrm>
          <a:prstGeom prst="rect">
            <a:avLst/>
          </a:prstGeom>
        </p:spPr>
      </p:pic>
      <p:sp>
        <p:nvSpPr>
          <p:cNvPr id="7" name="Cirkel"/>
          <p:cNvSpPr>
            <a:spLocks/>
          </p:cNvSpPr>
          <p:nvPr userDrawn="1"/>
        </p:nvSpPr>
        <p:spPr bwMode="gray">
          <a:xfrm>
            <a:off x="12935457" y="1437166"/>
            <a:ext cx="11405681" cy="12254242"/>
          </a:xfrm>
          <a:custGeom>
            <a:avLst/>
            <a:gdLst/>
            <a:ahLst/>
            <a:cxnLst/>
            <a:rect l="l" t="t" r="r" b="b"/>
            <a:pathLst>
              <a:path w="4284662" h="4604400">
                <a:moveTo>
                  <a:pt x="2916000" y="0"/>
                </a:moveTo>
                <a:cubicBezTo>
                  <a:pt x="3410853" y="0"/>
                  <a:pt x="3876915" y="123265"/>
                  <a:pt x="4284662" y="341696"/>
                </a:cubicBezTo>
                <a:lnTo>
                  <a:pt x="4284662" y="1155469"/>
                </a:lnTo>
                <a:cubicBezTo>
                  <a:pt x="3907813" y="859358"/>
                  <a:pt x="3432385" y="683999"/>
                  <a:pt x="2916000" y="683999"/>
                </a:cubicBezTo>
                <a:cubicBezTo>
                  <a:pt x="1683300" y="683999"/>
                  <a:pt x="684000" y="1683299"/>
                  <a:pt x="684000" y="2915999"/>
                </a:cubicBezTo>
                <a:cubicBezTo>
                  <a:pt x="684000" y="3591271"/>
                  <a:pt x="983873" y="4196503"/>
                  <a:pt x="1458920" y="4604400"/>
                </a:cubicBezTo>
                <a:lnTo>
                  <a:pt x="541406" y="4604400"/>
                </a:lnTo>
                <a:cubicBezTo>
                  <a:pt x="199728" y="4129161"/>
                  <a:pt x="0" y="3545905"/>
                  <a:pt x="0" y="2916000"/>
                </a:cubicBezTo>
                <a:cubicBezTo>
                  <a:pt x="0" y="1305538"/>
                  <a:pt x="1305538" y="0"/>
                  <a:pt x="2916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5092" tIns="47546" rIns="95092" bIns="4754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 bwMode="auto">
          <a:xfrm>
            <a:off x="1245807" y="7569078"/>
            <a:ext cx="21849525" cy="3353389"/>
          </a:xfrm>
        </p:spPr>
        <p:txBody>
          <a:bodyPr anchor="t" anchorCtr="0"/>
          <a:lstStyle>
            <a:lvl1pPr marL="0" indent="0">
              <a:buNone/>
              <a:defRPr sz="5600">
                <a:solidFill>
                  <a:schemeClr val="bg1"/>
                </a:solidFill>
                <a:latin typeface="+mj-lt"/>
              </a:defRPr>
            </a:lvl1pPr>
            <a:lvl2pPr marL="1265181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2pPr>
            <a:lvl3pPr marL="253036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3pPr>
            <a:lvl4pPr marL="3795542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4pPr>
            <a:lvl5pPr marL="5060725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5pPr>
            <a:lvl6pPr marL="6325903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6pPr>
            <a:lvl7pPr marL="7591086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7pPr>
            <a:lvl8pPr marL="885626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8pPr>
            <a:lvl9pPr marL="1012144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 bwMode="auto">
          <a:xfrm>
            <a:off x="1245807" y="4215689"/>
            <a:ext cx="21849525" cy="3353389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83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212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24341138" cy="13693069"/>
          </a:xfrm>
          <a:prstGeom prst="rect">
            <a:avLst/>
          </a:prstGeom>
        </p:spPr>
      </p:pic>
      <p:sp>
        <p:nvSpPr>
          <p:cNvPr id="10" name="Cirkel"/>
          <p:cNvSpPr>
            <a:spLocks/>
          </p:cNvSpPr>
          <p:nvPr userDrawn="1"/>
        </p:nvSpPr>
        <p:spPr bwMode="gray">
          <a:xfrm>
            <a:off x="13735734" y="827569"/>
            <a:ext cx="10605408" cy="12033876"/>
          </a:xfrm>
          <a:custGeom>
            <a:avLst/>
            <a:gdLst/>
            <a:ahLst/>
            <a:cxnLst/>
            <a:rect l="l" t="t" r="r" b="b"/>
            <a:pathLst>
              <a:path w="3984031" h="4521600">
                <a:moveTo>
                  <a:pt x="2260800" y="0"/>
                </a:moveTo>
                <a:cubicBezTo>
                  <a:pt x="2951758" y="0"/>
                  <a:pt x="3570319" y="309968"/>
                  <a:pt x="3984031" y="799272"/>
                </a:cubicBezTo>
                <a:lnTo>
                  <a:pt x="3984031" y="2034057"/>
                </a:lnTo>
                <a:cubicBezTo>
                  <a:pt x="3881577" y="1191438"/>
                  <a:pt x="3200196" y="522000"/>
                  <a:pt x="2261496" y="522000"/>
                </a:cubicBezTo>
                <a:cubicBezTo>
                  <a:pt x="1238734" y="522000"/>
                  <a:pt x="522000" y="1314545"/>
                  <a:pt x="522000" y="2260105"/>
                </a:cubicBezTo>
                <a:cubicBezTo>
                  <a:pt x="522000" y="3241831"/>
                  <a:pt x="1320109" y="3999600"/>
                  <a:pt x="2261496" y="3999600"/>
                </a:cubicBezTo>
                <a:cubicBezTo>
                  <a:pt x="3128957" y="3999600"/>
                  <a:pt x="3875585" y="3354264"/>
                  <a:pt x="3984031" y="2482917"/>
                </a:cubicBezTo>
                <a:lnTo>
                  <a:pt x="3984031" y="3722328"/>
                </a:lnTo>
                <a:cubicBezTo>
                  <a:pt x="3570319" y="4211632"/>
                  <a:pt x="2951758" y="4521600"/>
                  <a:pt x="2260800" y="4521600"/>
                </a:cubicBezTo>
                <a:cubicBezTo>
                  <a:pt x="1012195" y="4521600"/>
                  <a:pt x="0" y="3509405"/>
                  <a:pt x="0" y="2260800"/>
                </a:cubicBezTo>
                <a:cubicBezTo>
                  <a:pt x="0" y="1012195"/>
                  <a:pt x="1012195" y="0"/>
                  <a:pt x="2260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5092" tIns="47546" rIns="95092" bIns="4754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15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-12770" y="0"/>
            <a:ext cx="24341138" cy="13693069"/>
          </a:xfrm>
          <a:prstGeom prst="rect">
            <a:avLst/>
          </a:prstGeom>
        </p:spPr>
      </p:pic>
      <p:pic>
        <p:nvPicPr>
          <p:cNvPr id="4" name="Afbeelding 3" descr="Cirkel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00" y="828000"/>
            <a:ext cx="10616184" cy="12039600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292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24341138" cy="13693069"/>
          </a:xfrm>
          <a:prstGeom prst="rect">
            <a:avLst/>
          </a:prstGeom>
        </p:spPr>
      </p:pic>
      <p:sp>
        <p:nvSpPr>
          <p:cNvPr id="8" name="Cirkel"/>
          <p:cNvSpPr>
            <a:spLocks/>
          </p:cNvSpPr>
          <p:nvPr userDrawn="1"/>
        </p:nvSpPr>
        <p:spPr bwMode="gray">
          <a:xfrm>
            <a:off x="13735734" y="827569"/>
            <a:ext cx="10605408" cy="12033876"/>
          </a:xfrm>
          <a:custGeom>
            <a:avLst/>
            <a:gdLst/>
            <a:ahLst/>
            <a:cxnLst/>
            <a:rect l="l" t="t" r="r" b="b"/>
            <a:pathLst>
              <a:path w="3984031" h="4521600">
                <a:moveTo>
                  <a:pt x="2260800" y="0"/>
                </a:moveTo>
                <a:cubicBezTo>
                  <a:pt x="2951758" y="0"/>
                  <a:pt x="3570319" y="309968"/>
                  <a:pt x="3984031" y="799272"/>
                </a:cubicBezTo>
                <a:lnTo>
                  <a:pt x="3984031" y="2034057"/>
                </a:lnTo>
                <a:cubicBezTo>
                  <a:pt x="3881577" y="1191438"/>
                  <a:pt x="3200196" y="522000"/>
                  <a:pt x="2261496" y="522000"/>
                </a:cubicBezTo>
                <a:cubicBezTo>
                  <a:pt x="1238734" y="522000"/>
                  <a:pt x="522000" y="1314545"/>
                  <a:pt x="522000" y="2260105"/>
                </a:cubicBezTo>
                <a:cubicBezTo>
                  <a:pt x="522000" y="3241831"/>
                  <a:pt x="1320109" y="3999600"/>
                  <a:pt x="2261496" y="3999600"/>
                </a:cubicBezTo>
                <a:cubicBezTo>
                  <a:pt x="3128957" y="3999600"/>
                  <a:pt x="3875585" y="3354264"/>
                  <a:pt x="3984031" y="2482917"/>
                </a:cubicBezTo>
                <a:lnTo>
                  <a:pt x="3984031" y="3722328"/>
                </a:lnTo>
                <a:cubicBezTo>
                  <a:pt x="3570319" y="4211632"/>
                  <a:pt x="2951758" y="4521600"/>
                  <a:pt x="2260800" y="4521600"/>
                </a:cubicBezTo>
                <a:cubicBezTo>
                  <a:pt x="1012195" y="4521600"/>
                  <a:pt x="0" y="3509405"/>
                  <a:pt x="0" y="2260800"/>
                </a:cubicBezTo>
                <a:cubicBezTo>
                  <a:pt x="0" y="1012195"/>
                  <a:pt x="1012195" y="0"/>
                  <a:pt x="2260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5092" tIns="47546" rIns="95092" bIns="4754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457232" y="2627952"/>
            <a:ext cx="10637269" cy="9006245"/>
          </a:xfrm>
        </p:spPr>
        <p:txBody>
          <a:bodyPr>
            <a:noAutofit/>
          </a:bodyPr>
          <a:lstStyle>
            <a:lvl1pPr>
              <a:defRPr sz="5100"/>
            </a:lvl1pPr>
            <a:lvl2pPr>
              <a:defRPr sz="5100"/>
            </a:lvl2pPr>
            <a:lvl3pPr>
              <a:defRPr sz="4500"/>
            </a:lvl3pPr>
            <a:lvl4pPr>
              <a:defRPr sz="3700"/>
            </a:lvl4pPr>
            <a:lvl5pPr>
              <a:defRPr sz="35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46639" y="2627952"/>
            <a:ext cx="10637269" cy="9006245"/>
          </a:xfrm>
        </p:spPr>
        <p:txBody>
          <a:bodyPr>
            <a:noAutofit/>
          </a:bodyPr>
          <a:lstStyle>
            <a:lvl1pPr>
              <a:defRPr sz="5100"/>
            </a:lvl1pPr>
            <a:lvl2pPr>
              <a:defRPr sz="5100"/>
            </a:lvl2pPr>
            <a:lvl3pPr>
              <a:defRPr sz="4500"/>
            </a:lvl3pPr>
            <a:lvl4pPr>
              <a:defRPr sz="3700"/>
            </a:lvl4pPr>
            <a:lvl5pPr>
              <a:defRPr sz="35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6646" y="766489"/>
            <a:ext cx="21847862" cy="1341356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48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-12770" y="0"/>
            <a:ext cx="24341138" cy="13693069"/>
          </a:xfrm>
          <a:prstGeom prst="rect">
            <a:avLst/>
          </a:prstGeom>
        </p:spPr>
      </p:pic>
      <p:pic>
        <p:nvPicPr>
          <p:cNvPr id="9" name="Afbeelding 8" descr="Cirkel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00" y="828000"/>
            <a:ext cx="10616184" cy="12039600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457232" y="2627952"/>
            <a:ext cx="10637269" cy="9006245"/>
          </a:xfrm>
        </p:spPr>
        <p:txBody>
          <a:bodyPr>
            <a:noAutofit/>
          </a:bodyPr>
          <a:lstStyle>
            <a:lvl1pPr>
              <a:defRPr sz="5100">
                <a:solidFill>
                  <a:srgbClr val="FFFFFF"/>
                </a:solidFill>
              </a:defRPr>
            </a:lvl1pPr>
            <a:lvl2pPr>
              <a:defRPr sz="5100">
                <a:solidFill>
                  <a:srgbClr val="FFFFFF"/>
                </a:solidFill>
              </a:defRPr>
            </a:lvl2pPr>
            <a:lvl3pPr>
              <a:defRPr sz="4500">
                <a:solidFill>
                  <a:srgbClr val="FFFFFF"/>
                </a:solidFill>
              </a:defRPr>
            </a:lvl3pPr>
            <a:lvl4pPr>
              <a:defRPr sz="3700">
                <a:solidFill>
                  <a:srgbClr val="FFFFFF"/>
                </a:solidFill>
              </a:defRPr>
            </a:lvl4pPr>
            <a:lvl5pPr>
              <a:defRPr sz="3500">
                <a:solidFill>
                  <a:srgbClr val="FFFFFF"/>
                </a:solidFill>
              </a:defRPr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46639" y="2627952"/>
            <a:ext cx="10637269" cy="9006245"/>
          </a:xfrm>
        </p:spPr>
        <p:txBody>
          <a:bodyPr>
            <a:noAutofit/>
          </a:bodyPr>
          <a:lstStyle>
            <a:lvl1pPr>
              <a:defRPr sz="5100">
                <a:solidFill>
                  <a:srgbClr val="FFFFFF"/>
                </a:solidFill>
              </a:defRPr>
            </a:lvl1pPr>
            <a:lvl2pPr>
              <a:defRPr sz="5100">
                <a:solidFill>
                  <a:srgbClr val="FFFFFF"/>
                </a:solidFill>
              </a:defRPr>
            </a:lvl2pPr>
            <a:lvl3pPr>
              <a:defRPr sz="4500">
                <a:solidFill>
                  <a:srgbClr val="FFFFFF"/>
                </a:solidFill>
              </a:defRPr>
            </a:lvl3pPr>
            <a:lvl4pPr>
              <a:defRPr sz="3700">
                <a:solidFill>
                  <a:srgbClr val="FFFFFF"/>
                </a:solidFill>
              </a:defRPr>
            </a:lvl4pPr>
            <a:lvl5pPr>
              <a:defRPr sz="3500">
                <a:solidFill>
                  <a:srgbClr val="FFFFFF"/>
                </a:solidFill>
              </a:defRPr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6646" y="766489"/>
            <a:ext cx="21847862" cy="1341356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598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46646" y="766489"/>
            <a:ext cx="21847862" cy="13413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46640" y="2627953"/>
            <a:ext cx="21847864" cy="90076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 noChangeAspect="1"/>
          </p:cNvSpPr>
          <p:nvPr>
            <p:ph type="sldNum" sz="quarter" idx="4"/>
          </p:nvPr>
        </p:nvSpPr>
        <p:spPr bwMode="gray">
          <a:xfrm>
            <a:off x="22568260" y="12407539"/>
            <a:ext cx="517489" cy="517380"/>
          </a:xfrm>
          <a:prstGeom prst="ellipse">
            <a:avLst/>
          </a:prstGeom>
          <a:solidFill>
            <a:schemeClr val="accent2"/>
          </a:solidFill>
        </p:spPr>
        <p:txBody>
          <a:bodyPr vert="horz" wrap="none" lIns="0" tIns="0" rIns="0" bIns="0" rtlCol="0" anchor="ctr" anchorCtr="1"/>
          <a:lstStyle>
            <a:lvl1pPr algn="ctr">
              <a:spcBef>
                <a:spcPts val="0"/>
              </a:spcBef>
              <a:defRPr sz="1900" b="1">
                <a:solidFill>
                  <a:schemeClr val="bg1"/>
                </a:solidFill>
                <a:latin typeface="+mj-lt"/>
              </a:defRPr>
            </a:lvl1pPr>
          </a:lstStyle>
          <a:p>
            <a:fld id="{FE23FF3C-57D7-4447-A709-CB66734A450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355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7" r:id="rId4"/>
    <p:sldLayoutId id="2147483651" r:id="rId5"/>
    <p:sldLayoutId id="2147483650" r:id="rId6"/>
    <p:sldLayoutId id="2147483669" r:id="rId7"/>
    <p:sldLayoutId id="2147483652" r:id="rId8"/>
    <p:sldLayoutId id="2147483670" r:id="rId9"/>
    <p:sldLayoutId id="2147483666" r:id="rId10"/>
    <p:sldLayoutId id="2147483671" r:id="rId11"/>
    <p:sldLayoutId id="2147483665" r:id="rId12"/>
    <p:sldLayoutId id="2147483672" r:id="rId13"/>
    <p:sldLayoutId id="2147483663" r:id="rId14"/>
    <p:sldLayoutId id="2147483673" r:id="rId15"/>
    <p:sldLayoutId id="2147483664" r:id="rId16"/>
    <p:sldLayoutId id="2147483674" r:id="rId17"/>
    <p:sldLayoutId id="2147483654" r:id="rId18"/>
    <p:sldLayoutId id="2147483675" r:id="rId19"/>
    <p:sldLayoutId id="2147483655" r:id="rId20"/>
    <p:sldLayoutId id="2147483676" r:id="rId21"/>
    <p:sldLayoutId id="2147483661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2530361" rtl="0" eaLnBrk="1" latinLnBrk="0" hangingPunct="1">
        <a:lnSpc>
          <a:spcPct val="90000"/>
        </a:lnSpc>
        <a:spcBef>
          <a:spcPts val="0"/>
        </a:spcBef>
        <a:buNone/>
        <a:defRPr sz="83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500802" indent="-500802" algn="l" defTabSz="2530361" rtl="0" eaLnBrk="1" latinLnBrk="0" hangingPunct="1">
        <a:spcBef>
          <a:spcPts val="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739623" indent="-474440" algn="l" defTabSz="2530361" rtl="0" eaLnBrk="1" latinLnBrk="0" hangingPunct="1">
        <a:spcBef>
          <a:spcPts val="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3162954" indent="-632590" algn="l" defTabSz="2530361" rtl="0" eaLnBrk="1" latinLnBrk="0" hangingPunct="1">
        <a:spcBef>
          <a:spcPts val="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132" indent="-632590" algn="l" defTabSz="2530361" rtl="0" eaLnBrk="1" latinLnBrk="0" hangingPunct="1">
        <a:spcBef>
          <a:spcPts val="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5693312" indent="-632590" algn="l" defTabSz="2530361" rtl="0" eaLnBrk="1" latinLnBrk="0" hangingPunct="1">
        <a:spcBef>
          <a:spcPts val="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6958493" indent="-632590" algn="l" defTabSz="2530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223673" indent="-632590" algn="l" defTabSz="2530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488857" indent="-632590" algn="l" defTabSz="2530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0754035" indent="-632590" algn="l" defTabSz="2530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253036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265181" algn="l" defTabSz="253036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530361" algn="l" defTabSz="253036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3pPr>
      <a:lvl4pPr marL="3795542" algn="l" defTabSz="253036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060725" algn="l" defTabSz="253036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325903" algn="l" defTabSz="253036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591086" algn="l" defTabSz="253036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8856264" algn="l" defTabSz="253036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10121444" algn="l" defTabSz="253036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1671C7A-BECD-2BED-AA70-5F9A8DFED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225" y="728663"/>
            <a:ext cx="20994688" cy="2646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600E38-B9D6-064A-B4C7-987A02907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3225" y="3643313"/>
            <a:ext cx="20994688" cy="868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8BF9B1-56B5-D147-81B1-0C8D9D04E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3225" y="12687300"/>
            <a:ext cx="5476875" cy="72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081EFC-CEE2-1748-9A24-14113CC1FC3A}" type="datetimeFigureOut">
              <a:rPr lang="nl-NL" smtClean="0"/>
              <a:t>16-06-2025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A467B7-DBF2-3E1E-2F62-7FBC25FEC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62913" y="12687300"/>
            <a:ext cx="8215312" cy="72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092146-64C4-66CF-8C90-BC5DA54DE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191038" y="12687300"/>
            <a:ext cx="5476875" cy="72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80981F-0770-774C-81F5-39840CE788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638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loz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br>
              <a:rPr lang="nl-NL" dirty="0"/>
            </a:br>
            <a:r>
              <a:rPr lang="nl-NL" sz="13500" b="1" dirty="0">
                <a:solidFill>
                  <a:srgbClr val="C00000"/>
                </a:solidFill>
              </a:rPr>
              <a:t>Workshop ledendag 14 juni Leiden</a:t>
            </a:r>
          </a:p>
          <a:p>
            <a:endParaRPr lang="nl-NL" sz="5800" b="1" dirty="0">
              <a:solidFill>
                <a:srgbClr val="C00000"/>
              </a:solidFill>
            </a:endParaRP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8800" dirty="0">
                <a:solidFill>
                  <a:srgbClr val="C00000"/>
                </a:solidFill>
              </a:rPr>
              <a:t>Maatschappelijke Betrokkenheid</a:t>
            </a:r>
            <a:endParaRPr lang="nl-NL" dirty="0"/>
          </a:p>
        </p:txBody>
      </p:sp>
      <p:pic>
        <p:nvPicPr>
          <p:cNvPr id="13" name="Tijdelijke aanduiding voor afbeelding 12" descr="APG_2015-Foto-1.pn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" b="1165"/>
          <a:stretch>
            <a:fillRect/>
          </a:stretch>
        </p:blipFill>
        <p:spPr/>
      </p:pic>
      <p:sp>
        <p:nvSpPr>
          <p:cNvPr id="4" name="Tijdelijke aanduiding voor afbeelding 3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76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C82AB-A936-A7C2-CD9A-74EE0DC8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417" y="3070430"/>
            <a:ext cx="7406037" cy="3561543"/>
          </a:xfrm>
        </p:spPr>
        <p:txBody>
          <a:bodyPr anchor="t">
            <a:normAutofit/>
          </a:bodyPr>
          <a:lstStyle/>
          <a:p>
            <a:pPr algn="r"/>
            <a:r>
              <a:rPr lang="nl-NL" dirty="0"/>
              <a:t>Beraad van Kerken en ILOZ 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67512C0-E354-1048-93E7-0DA31FB99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574" y="7818800"/>
            <a:ext cx="6974877" cy="2857177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A4A469-04CE-8FB1-8BE4-F7078F338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1467" y="1717049"/>
            <a:ext cx="11934398" cy="9625276"/>
          </a:xfrm>
        </p:spPr>
        <p:txBody>
          <a:bodyPr>
            <a:normAutofit/>
          </a:bodyPr>
          <a:lstStyle/>
          <a:p>
            <a:r>
              <a:rPr lang="nl-NL" sz="4791" b="1" dirty="0"/>
              <a:t>Geen “Raad”, maar een Beraad. </a:t>
            </a:r>
          </a:p>
          <a:p>
            <a:pPr lvl="1"/>
            <a:r>
              <a:rPr lang="nl-NL" b="1" dirty="0"/>
              <a:t>Statuten en doelstelling, focus op “waarden” i.p.v. “evangelie”</a:t>
            </a:r>
          </a:p>
          <a:p>
            <a:pPr lvl="1"/>
            <a:r>
              <a:rPr lang="nl-NL" b="1" dirty="0"/>
              <a:t>Wisselende ervaringen. (ApGen niet meer direct betrokken)</a:t>
            </a:r>
          </a:p>
          <a:p>
            <a:pPr lvl="1"/>
            <a:r>
              <a:rPr lang="nl-NL" b="1" dirty="0"/>
              <a:t>Focus nu vooral op RK en PKN</a:t>
            </a:r>
          </a:p>
          <a:p>
            <a:r>
              <a:rPr lang="nl-NL" sz="4791" b="1" dirty="0"/>
              <a:t>ILOZ , (InterLevensbeschouwelijk Overleg Zoetermeer </a:t>
            </a:r>
            <a:r>
              <a:rPr lang="nl-NL" sz="4791" b="1" dirty="0">
                <a:hlinkClick r:id="rId3"/>
              </a:rPr>
              <a:t>Home - ILOZ</a:t>
            </a:r>
            <a:r>
              <a:rPr lang="nl-NL" sz="4791" b="1" dirty="0"/>
              <a:t>, )</a:t>
            </a:r>
          </a:p>
          <a:p>
            <a:pPr lvl="1"/>
            <a:r>
              <a:rPr lang="nl-NL" b="1" dirty="0"/>
              <a:t>Veel geloofsgemeenschappen, zeer divers</a:t>
            </a:r>
          </a:p>
          <a:p>
            <a:pPr lvl="1"/>
            <a:r>
              <a:rPr lang="nl-NL" b="1" dirty="0"/>
              <a:t>ApGen nu lid en lid van het Bestuur</a:t>
            </a:r>
          </a:p>
        </p:txBody>
      </p:sp>
    </p:spTree>
    <p:extLst>
      <p:ext uri="{BB962C8B-B14F-4D97-AF65-F5344CB8AC3E}">
        <p14:creationId xmlns:p14="http://schemas.microsoft.com/office/powerpoint/2010/main" val="221024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89694-3145-5355-55C0-C2367F16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Charter </a:t>
            </a:r>
            <a:r>
              <a:rPr lang="nl-NL" dirty="0" err="1"/>
              <a:t>for</a:t>
            </a:r>
            <a:r>
              <a:rPr lang="nl-NL" b="1" dirty="0"/>
              <a:t> Compassion</a:t>
            </a:r>
          </a:p>
        </p:txBody>
      </p:sp>
      <p:pic>
        <p:nvPicPr>
          <p:cNvPr id="4" name="Tijdelijke aanduiding voor inhoud 3" descr="Afbeelding met tekst, handschrift, brief, papier&#10;&#10;Door AI gegenereerde inhoud is mogelijk onjuist.">
            <a:extLst>
              <a:ext uri="{FF2B5EF4-FFF2-40B4-BE49-F238E27FC236}">
                <a16:creationId xmlns:a16="http://schemas.microsoft.com/office/drawing/2014/main" id="{CA13E38D-A131-DC2D-C4C1-F757CC92E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693" y="1188734"/>
            <a:ext cx="6514164" cy="868555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08647CF-30E0-DA5E-13B3-B01AE5DB5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521" y="3886701"/>
            <a:ext cx="9597247" cy="593703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E5CCEE7-E09F-AF38-0A0B-D00A0C89ED6C}"/>
              </a:ext>
            </a:extLst>
          </p:cNvPr>
          <p:cNvSpPr/>
          <p:nvPr/>
        </p:nvSpPr>
        <p:spPr>
          <a:xfrm>
            <a:off x="1246646" y="9817301"/>
            <a:ext cx="13716300" cy="17852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latin typeface="Aptos" panose="020B0004020202020204" pitchFamily="34" charset="0"/>
              </a:rPr>
              <a:t>Ondertekening september 2018 burgemeester Aptroot, leden gemeenteraad, leden Beraad van Kerken</a:t>
            </a:r>
          </a:p>
        </p:txBody>
      </p:sp>
    </p:spTree>
    <p:extLst>
      <p:ext uri="{BB962C8B-B14F-4D97-AF65-F5344CB8AC3E}">
        <p14:creationId xmlns:p14="http://schemas.microsoft.com/office/powerpoint/2010/main" val="153010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5E0C0-1250-43C6-D5D9-1DD3A9666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ILOZ recent…..</a:t>
            </a:r>
          </a:p>
        </p:txBody>
      </p:sp>
      <p:pic>
        <p:nvPicPr>
          <p:cNvPr id="4" name="Tijdelijke aanduiding voor inhoud 3" descr="Afbeelding met kleding, persoon, buitenshuis, person&#10;&#10;Door AI gegenereerde inhoud is mogelijk onjuist.">
            <a:extLst>
              <a:ext uri="{FF2B5EF4-FFF2-40B4-BE49-F238E27FC236}">
                <a16:creationId xmlns:a16="http://schemas.microsoft.com/office/drawing/2014/main" id="{2531F0DA-1E44-630C-83C2-3ADC6AD12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10431" y="2051767"/>
            <a:ext cx="8146647" cy="5395028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0FBB9640-09D8-8C77-4E11-A31ED44F61D2}"/>
              </a:ext>
            </a:extLst>
          </p:cNvPr>
          <p:cNvSpPr/>
          <p:nvPr/>
        </p:nvSpPr>
        <p:spPr>
          <a:xfrm>
            <a:off x="13756757" y="8458581"/>
            <a:ext cx="8713915" cy="19121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latin typeface="Aptos" panose="020B0004020202020204" pitchFamily="34" charset="0"/>
              </a:rPr>
              <a:t>Kranslegging 4 mei</a:t>
            </a:r>
          </a:p>
        </p:txBody>
      </p:sp>
      <p:pic>
        <p:nvPicPr>
          <p:cNvPr id="6" name="Afbeelding 5" descr="Afbeelding met kleding, person, persoon, tekst&#10;&#10;Door AI gegenereerde inhoud is mogelijk onjuist.">
            <a:extLst>
              <a:ext uri="{FF2B5EF4-FFF2-40B4-BE49-F238E27FC236}">
                <a16:creationId xmlns:a16="http://schemas.microsoft.com/office/drawing/2014/main" id="{75E2A413-081E-AAD6-579A-23AF3AAAF4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32"/>
          <a:stretch>
            <a:fillRect/>
          </a:stretch>
        </p:blipFill>
        <p:spPr>
          <a:xfrm>
            <a:off x="1467068" y="3945823"/>
            <a:ext cx="9117315" cy="4897716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DCEFD2DB-4DED-5509-385C-49B0AF4E266F}"/>
              </a:ext>
            </a:extLst>
          </p:cNvPr>
          <p:cNvSpPr/>
          <p:nvPr/>
        </p:nvSpPr>
        <p:spPr>
          <a:xfrm>
            <a:off x="1675660" y="9414639"/>
            <a:ext cx="9342781" cy="18252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>
                <a:latin typeface="Aptos" panose="020B0004020202020204" pitchFamily="34" charset="0"/>
              </a:rPr>
              <a:t>Soetendorp en Shamir</a:t>
            </a:r>
          </a:p>
        </p:txBody>
      </p:sp>
    </p:spTree>
    <p:extLst>
      <p:ext uri="{BB962C8B-B14F-4D97-AF65-F5344CB8AC3E}">
        <p14:creationId xmlns:p14="http://schemas.microsoft.com/office/powerpoint/2010/main" val="33777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8458392-EFCD-ABB1-C026-9CAB1705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13</a:t>
            </a:fld>
            <a:endParaRPr lang="nl-NL" dirty="0"/>
          </a:p>
        </p:txBody>
      </p:sp>
      <p:pic>
        <p:nvPicPr>
          <p:cNvPr id="7" name="Tijdelijke aanduiding voor inhoud 6" descr="Afbeelding met buitenshuis, gebouw, hemel, boom&#10;&#10;Door AI gegenereerde inhoud is mogelijk onjuist.">
            <a:extLst>
              <a:ext uri="{FF2B5EF4-FFF2-40B4-BE49-F238E27FC236}">
                <a16:creationId xmlns:a16="http://schemas.microsoft.com/office/drawing/2014/main" id="{FE8AFE0E-D3B9-72D4-A91C-F8BDACFA5B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457113" y="4993985"/>
            <a:ext cx="10637837" cy="4274130"/>
          </a:xfr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FD7A08-AA73-E5EA-286A-4DD9555A67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597080" lvl="1" indent="-684463"/>
            <a:r>
              <a:rPr lang="nl-NL" sz="5400" dirty="0"/>
              <a:t>Lid Amersfoorts Platform L&amp;R</a:t>
            </a:r>
          </a:p>
          <a:p>
            <a:pPr marL="1597080" lvl="1" indent="-684463"/>
            <a:r>
              <a:rPr lang="nl-NL" sz="5400" dirty="0"/>
              <a:t>Interreligieuze dialoog Soest</a:t>
            </a:r>
          </a:p>
          <a:p>
            <a:pPr marL="1597080" lvl="1" indent="-684463"/>
            <a:r>
              <a:rPr lang="nl-NL" sz="5400" dirty="0"/>
              <a:t>Ambassade van Vrede</a:t>
            </a:r>
          </a:p>
          <a:p>
            <a:pPr marL="1597080" lvl="1" indent="-684463"/>
            <a:r>
              <a:rPr lang="nl-NL" sz="5400" dirty="0"/>
              <a:t>Taal en Ontmoeting </a:t>
            </a:r>
          </a:p>
          <a:p>
            <a:pPr marL="1597080" lvl="1" indent="-684463"/>
            <a:r>
              <a:rPr lang="nl-NL" sz="5400" dirty="0"/>
              <a:t>Kranslegging 4 mei</a:t>
            </a:r>
          </a:p>
          <a:p>
            <a:pPr marL="1597080" lvl="1" indent="-684463"/>
            <a:r>
              <a:rPr lang="nl-NL" sz="5400" dirty="0"/>
              <a:t>Voedselbank</a:t>
            </a:r>
          </a:p>
          <a:p>
            <a:pPr marL="1597080" lvl="1" indent="-684463"/>
            <a:r>
              <a:rPr lang="nl-NL" sz="5400" dirty="0"/>
              <a:t>Decembermusical</a:t>
            </a:r>
          </a:p>
          <a:p>
            <a:pPr marL="1597080" lvl="1" indent="-684463"/>
            <a:r>
              <a:rPr lang="nl-NL" sz="5400" dirty="0"/>
              <a:t>Buurtbewoners (koffieochtend)</a:t>
            </a:r>
          </a:p>
          <a:p>
            <a:pPr marL="1597080" lvl="1" indent="-684463"/>
            <a:r>
              <a:rPr lang="nl-NL" sz="5400" dirty="0"/>
              <a:t>Verhuur </a:t>
            </a:r>
          </a:p>
          <a:p>
            <a:pPr marL="1597080" lvl="1" indent="-684463"/>
            <a:r>
              <a:rPr lang="nl-NL" sz="5400" dirty="0"/>
              <a:t>Stembureau</a:t>
            </a:r>
          </a:p>
          <a:p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42DF228-F2C2-6A7A-7299-5E194633A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Enige ervaringen uit Eemland</a:t>
            </a:r>
          </a:p>
        </p:txBody>
      </p:sp>
    </p:spTree>
    <p:extLst>
      <p:ext uri="{BB962C8B-B14F-4D97-AF65-F5344CB8AC3E}">
        <p14:creationId xmlns:p14="http://schemas.microsoft.com/office/powerpoint/2010/main" val="148075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326C3FA-B62A-54CB-57F0-2796F5FF5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14</a:t>
            </a:fld>
            <a:endParaRPr lang="nl-NL" dirty="0"/>
          </a:p>
        </p:txBody>
      </p:sp>
      <p:pic>
        <p:nvPicPr>
          <p:cNvPr id="16" name="Tijdelijke aanduiding voor afbeelding 15" descr="Afbeelding met overdekt, meubels, kleding, persoon&#10;&#10;Door AI gegenereerde inhoud is mogelijk onjuist.">
            <a:extLst>
              <a:ext uri="{FF2B5EF4-FFF2-40B4-BE49-F238E27FC236}">
                <a16:creationId xmlns:a16="http://schemas.microsoft.com/office/drawing/2014/main" id="{9DEE9327-D48E-67BC-196C-A096A5EA057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7807" b="27807"/>
          <a:stretch>
            <a:fillRect/>
          </a:stretch>
        </p:blipFill>
        <p:spPr/>
      </p:pic>
      <p:pic>
        <p:nvPicPr>
          <p:cNvPr id="8" name="Tijdelijke aanduiding voor afbeelding 7" descr="Afbeelding met tekst, computer, persoon, Menselijk gezicht&#10;&#10;Door AI gegenereerde inhoud is mogelijk onjuist.">
            <a:extLst>
              <a:ext uri="{FF2B5EF4-FFF2-40B4-BE49-F238E27FC236}">
                <a16:creationId xmlns:a16="http://schemas.microsoft.com/office/drawing/2014/main" id="{44A6429F-E3BD-C6D5-8F5F-C7AB1E174B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416" r="16416"/>
          <a:stretch>
            <a:fillRect/>
          </a:stretch>
        </p:blipFill>
        <p:spPr/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E8C2EEFD-5EBE-3C3B-7782-86E477AED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Enige ervaringen uit Eemland</a:t>
            </a:r>
          </a:p>
        </p:txBody>
      </p:sp>
      <p:pic>
        <p:nvPicPr>
          <p:cNvPr id="14" name="Tijdelijke aanduiding voor afbeelding 13" descr="Afbeelding met kleding, overdekt, persoon, Theater&#10;&#10;Door AI gegenereerde inhoud is mogelijk onjuist.">
            <a:extLst>
              <a:ext uri="{FF2B5EF4-FFF2-40B4-BE49-F238E27FC236}">
                <a16:creationId xmlns:a16="http://schemas.microsoft.com/office/drawing/2014/main" id="{BDF180B9-182C-EA82-D933-E93CED7067F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27781" b="277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64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4375CBF-2B65-1EC6-8F2E-E41D24945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15</a:t>
            </a:fld>
            <a:endParaRPr lang="nl-NL" dirty="0"/>
          </a:p>
        </p:txBody>
      </p:sp>
      <p:pic>
        <p:nvPicPr>
          <p:cNvPr id="9" name="Tijdelijke aanduiding voor inhoud 8" descr="Afbeelding met koffiebeker, tafelgerei, Serveware, mok&#10;&#10;Door AI gegenereerde inhoud is mogelijk onjuist.">
            <a:extLst>
              <a:ext uri="{FF2B5EF4-FFF2-40B4-BE49-F238E27FC236}">
                <a16:creationId xmlns:a16="http://schemas.microsoft.com/office/drawing/2014/main" id="{9F34D1D9-C0EA-23B1-BFFD-82F3142E38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607131" y="3568700"/>
            <a:ext cx="10337800" cy="7124700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F35BA899-B0FE-CCEE-68B5-A4D6A8A66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Ervaringen uit Eemland, wat wel, wat niet</a:t>
            </a:r>
          </a:p>
        </p:txBody>
      </p:sp>
      <p:pic>
        <p:nvPicPr>
          <p:cNvPr id="13" name="Tijdelijke aanduiding voor inhoud 12" descr="Afbeelding met tekst, kleding, schoeisel, persoon&#10;&#10;Door AI gegenereerde inhoud is mogelijk onjuist.">
            <a:extLst>
              <a:ext uri="{FF2B5EF4-FFF2-40B4-BE49-F238E27FC236}">
                <a16:creationId xmlns:a16="http://schemas.microsoft.com/office/drawing/2014/main" id="{F432235A-E51F-EE79-B34B-C62A018DCC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85106" y="4273550"/>
            <a:ext cx="10160000" cy="5715000"/>
          </a:xfrm>
        </p:spPr>
      </p:pic>
    </p:spTree>
    <p:extLst>
      <p:ext uri="{BB962C8B-B14F-4D97-AF65-F5344CB8AC3E}">
        <p14:creationId xmlns:p14="http://schemas.microsoft.com/office/powerpoint/2010/main" val="344647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Bedankt voor uw aandacht!</a:t>
            </a:r>
          </a:p>
        </p:txBody>
      </p:sp>
    </p:spTree>
    <p:extLst>
      <p:ext uri="{BB962C8B-B14F-4D97-AF65-F5344CB8AC3E}">
        <p14:creationId xmlns:p14="http://schemas.microsoft.com/office/powerpoint/2010/main" val="398790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54F59-4C18-D6F3-6EA4-3D6A50AE9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C00000"/>
                </a:solidFill>
              </a:rPr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FF967F-415A-5081-FE64-F1325DB26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7984" b="1" dirty="0">
                <a:solidFill>
                  <a:srgbClr val="C00000"/>
                </a:solidFill>
              </a:rPr>
              <a:t>Kort overzicht: </a:t>
            </a:r>
          </a:p>
          <a:p>
            <a:pPr marL="0" indent="0">
              <a:buNone/>
            </a:pPr>
            <a:endParaRPr lang="nl-NL" sz="7186" b="1" dirty="0">
              <a:solidFill>
                <a:srgbClr val="C00000"/>
              </a:solidFill>
            </a:endParaRPr>
          </a:p>
          <a:p>
            <a:r>
              <a:rPr lang="nl-NL" sz="7186" b="1" dirty="0">
                <a:solidFill>
                  <a:srgbClr val="C00000"/>
                </a:solidFill>
              </a:rPr>
              <a:t>Wat gebeurt er landelijk</a:t>
            </a:r>
          </a:p>
          <a:p>
            <a:r>
              <a:rPr lang="nl-NL" sz="7186" b="1" dirty="0">
                <a:solidFill>
                  <a:srgbClr val="C00000"/>
                </a:solidFill>
              </a:rPr>
              <a:t>Wat gebeurt er plaatselijk</a:t>
            </a:r>
          </a:p>
          <a:p>
            <a:r>
              <a:rPr lang="nl-NL" sz="7186" b="1" dirty="0">
                <a:solidFill>
                  <a:srgbClr val="C00000"/>
                </a:solidFill>
              </a:rPr>
              <a:t>Waar kunnen we elkaar bij helpen</a:t>
            </a:r>
          </a:p>
        </p:txBody>
      </p:sp>
    </p:spTree>
    <p:extLst>
      <p:ext uri="{BB962C8B-B14F-4D97-AF65-F5344CB8AC3E}">
        <p14:creationId xmlns:p14="http://schemas.microsoft.com/office/powerpoint/2010/main" val="179617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884E0-2D8D-A295-134A-B7B20001B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C00000"/>
                </a:solidFill>
              </a:rPr>
              <a:t>Landelijke netwerken van het ApGen</a:t>
            </a:r>
          </a:p>
        </p:txBody>
      </p:sp>
      <p:pic>
        <p:nvPicPr>
          <p:cNvPr id="5" name="Tijdelijke aanduiding voor inhoud 4" descr="Afbeelding met tekst, schermopname, software, Lettertype&#10;&#10;Door AI gegenereerde inhoud is mogelijk onjuist.">
            <a:extLst>
              <a:ext uri="{FF2B5EF4-FFF2-40B4-BE49-F238E27FC236}">
                <a16:creationId xmlns:a16="http://schemas.microsoft.com/office/drawing/2014/main" id="{12BB7016-F827-9F5A-CF55-9DC010C51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7" r="23108" b="44639"/>
          <a:stretch>
            <a:fillRect/>
          </a:stretch>
        </p:blipFill>
        <p:spPr>
          <a:xfrm>
            <a:off x="2457889" y="3099174"/>
            <a:ext cx="20207589" cy="9296820"/>
          </a:xfrm>
        </p:spPr>
      </p:pic>
    </p:spTree>
    <p:extLst>
      <p:ext uri="{BB962C8B-B14F-4D97-AF65-F5344CB8AC3E}">
        <p14:creationId xmlns:p14="http://schemas.microsoft.com/office/powerpoint/2010/main" val="48594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A20AC3-8A35-CC29-EC3C-40D337CB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C00000"/>
                </a:solidFill>
              </a:rPr>
              <a:t>Landelijke netwerken van het ApGen (2)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5EDFC4D-B68C-3914-4A42-55E5BA4520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75659" y="3463254"/>
            <a:ext cx="18208560" cy="904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520" tIns="91260" rIns="182520" bIns="9126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1825234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nl-NL" altLang="nl-NL" sz="3600" b="1" dirty="0">
                <a:solidFill>
                  <a:srgbClr val="C00000"/>
                </a:solidFill>
                <a:ea typeface="Aptos" panose="020B0004020202020204" pitchFamily="34" charset="0"/>
                <a:cs typeface="Aptos" panose="020B0004020202020204" pitchFamily="34" charset="0"/>
              </a:rPr>
              <a:t>In het Vrijzinnigen Netwerk zitten de volgende partners</a:t>
            </a:r>
            <a:r>
              <a:rPr lang="nl-NL" altLang="nl-NL" sz="3600" dirty="0">
                <a:ea typeface="Aptos" panose="020B0004020202020204" pitchFamily="34" charset="0"/>
                <a:cs typeface="Aptos" panose="020B0004020202020204" pitchFamily="34" charset="0"/>
              </a:rPr>
              <a:t>:</a:t>
            </a:r>
            <a:endParaRPr lang="nl-NL" altLang="nl-NL" sz="3600" dirty="0"/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sz="3600" b="1" dirty="0">
                <a:solidFill>
                  <a:srgbClr val="C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Doopsgezinden</a:t>
            </a:r>
            <a:endParaRPr lang="nl-NL" altLang="nl-NL" sz="3600" b="1" dirty="0">
              <a:solidFill>
                <a:srgbClr val="C00000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sz="3600" b="1" dirty="0">
                <a:solidFill>
                  <a:srgbClr val="C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Remonstranten</a:t>
            </a:r>
            <a:endParaRPr lang="nl-NL" altLang="nl-NL" sz="3600" b="1" dirty="0">
              <a:solidFill>
                <a:srgbClr val="C00000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sz="3600" b="1" dirty="0">
                <a:solidFill>
                  <a:srgbClr val="C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Vrijzinnigen Nederland</a:t>
            </a:r>
            <a:endParaRPr lang="nl-NL" altLang="nl-NL" sz="3600" b="1" dirty="0">
              <a:solidFill>
                <a:srgbClr val="C00000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sz="3600" b="1" dirty="0">
                <a:solidFill>
                  <a:srgbClr val="C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Vereniging van Vrijzinnige Protestanten</a:t>
            </a:r>
            <a:endParaRPr lang="nl-NL" altLang="nl-NL" sz="3600" dirty="0"/>
          </a:p>
          <a:p>
            <a:pPr marL="0" indent="0" defTabSz="1825234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br>
              <a:rPr lang="nl-NL" altLang="nl-NL" sz="3600" b="1" dirty="0">
                <a:solidFill>
                  <a:srgbClr val="C00000"/>
                </a:solidFill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nl-NL" altLang="nl-NL" sz="3600" b="1" dirty="0">
                <a:solidFill>
                  <a:srgbClr val="C00000"/>
                </a:solidFill>
                <a:ea typeface="Aptos" panose="020B0004020202020204" pitchFamily="34" charset="0"/>
                <a:cs typeface="Aptos" panose="020B0004020202020204" pitchFamily="34" charset="0"/>
              </a:rPr>
              <a:t>In het Netwerk Humanisme zitten de volgende partners:</a:t>
            </a:r>
            <a:endParaRPr lang="nl-NL" altLang="nl-NL" sz="3600" b="1" dirty="0">
              <a:solidFill>
                <a:srgbClr val="C00000"/>
              </a:solidFill>
            </a:endParaRPr>
          </a:p>
          <a:p>
            <a:pPr marL="912617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l-NL" altLang="nl-NL" sz="3600" b="1" dirty="0">
                <a:solidFill>
                  <a:srgbClr val="C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Humanistisch Verbond</a:t>
            </a:r>
            <a:endParaRPr lang="nl-NL" altLang="nl-NL" sz="3600" b="1" dirty="0">
              <a:solidFill>
                <a:srgbClr val="C00000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912617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l-NL" altLang="nl-NL" sz="3600" b="1" dirty="0">
                <a:solidFill>
                  <a:srgbClr val="C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Humanitas</a:t>
            </a:r>
            <a:endParaRPr lang="nl-NL" altLang="nl-NL" sz="3600" b="1" dirty="0">
              <a:solidFill>
                <a:srgbClr val="C00000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912617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l-NL" altLang="nl-NL" sz="3600" b="1" dirty="0">
                <a:solidFill>
                  <a:srgbClr val="C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De Vrijplaats, Zin &amp; zaak</a:t>
            </a:r>
            <a:endParaRPr lang="nl-NL" altLang="nl-NL" sz="3600" b="1" dirty="0">
              <a:solidFill>
                <a:srgbClr val="C00000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912617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l-NL" altLang="nl-NL" sz="3600" b="1" dirty="0">
                <a:solidFill>
                  <a:srgbClr val="C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HVO</a:t>
            </a:r>
            <a:endParaRPr lang="nl-NL" altLang="nl-NL" sz="3600" b="1" dirty="0">
              <a:solidFill>
                <a:srgbClr val="C00000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912617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l-NL" altLang="nl-NL" sz="3600" b="1" dirty="0">
                <a:solidFill>
                  <a:srgbClr val="C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John Geurts - Steunfonds Humanisme bij Defensie</a:t>
            </a:r>
            <a:endParaRPr lang="nl-NL" altLang="nl-NL" sz="3600" b="1" dirty="0">
              <a:solidFill>
                <a:srgbClr val="C00000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912617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l-NL" altLang="nl-NL" sz="3600" b="1" dirty="0">
                <a:solidFill>
                  <a:srgbClr val="C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Humankind</a:t>
            </a:r>
            <a:endParaRPr lang="nl-NL" altLang="nl-NL" sz="3600" b="1" dirty="0">
              <a:solidFill>
                <a:srgbClr val="C00000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912617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l-NL" altLang="nl-NL" sz="3600" b="1" dirty="0">
                <a:solidFill>
                  <a:srgbClr val="C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Humanitas DMH</a:t>
            </a:r>
            <a:endParaRPr lang="nl-NL" altLang="nl-NL" sz="3600" b="1" dirty="0">
              <a:solidFill>
                <a:srgbClr val="C00000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912617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l-NL" altLang="nl-NL" sz="3600" b="1" dirty="0">
                <a:solidFill>
                  <a:srgbClr val="C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Humanitas Financiële hulpverlening</a:t>
            </a:r>
            <a:endParaRPr lang="nl-NL" altLang="nl-NL" sz="3600" b="1" dirty="0">
              <a:solidFill>
                <a:srgbClr val="C00000"/>
              </a:solidFill>
            </a:endParaRPr>
          </a:p>
          <a:p>
            <a:pPr marL="0" indent="0" defTabSz="1825234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nl-NL" altLang="nl-NL" sz="3593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0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B7617-8FA8-54CF-C5B9-98F2B0E80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506" y="837457"/>
            <a:ext cx="13167527" cy="1769975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C00000"/>
                </a:solidFill>
              </a:rPr>
              <a:t>Plaatselijke activiteiten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6C3C27-62AD-580C-2BD2-49E664F4A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831" y="3484269"/>
            <a:ext cx="14927543" cy="6337053"/>
          </a:xfrm>
          <a:ln w="127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7186" b="1" dirty="0">
                <a:solidFill>
                  <a:srgbClr val="C00000"/>
                </a:solidFill>
              </a:rPr>
              <a:t>Participaties in netwerken</a:t>
            </a:r>
          </a:p>
          <a:p>
            <a:pPr lvl="1"/>
            <a:r>
              <a:rPr lang="nl-NL" sz="6388" b="1" dirty="0">
                <a:solidFill>
                  <a:srgbClr val="C00000"/>
                </a:solidFill>
              </a:rPr>
              <a:t>(Be)Raad van Kerken</a:t>
            </a:r>
          </a:p>
          <a:p>
            <a:pPr lvl="1"/>
            <a:r>
              <a:rPr lang="nl-NL" sz="6388" b="1" dirty="0">
                <a:solidFill>
                  <a:srgbClr val="C00000"/>
                </a:solidFill>
              </a:rPr>
              <a:t>Levensbeschouwelijke platforms</a:t>
            </a:r>
          </a:p>
          <a:p>
            <a:pPr lvl="1"/>
            <a:r>
              <a:rPr lang="nl-NL" sz="6388" b="1" dirty="0">
                <a:solidFill>
                  <a:srgbClr val="C00000"/>
                </a:solidFill>
              </a:rPr>
              <a:t>Charter of Compassion……..</a:t>
            </a:r>
          </a:p>
          <a:p>
            <a:pPr lvl="1"/>
            <a:r>
              <a:rPr lang="nl-NL" sz="6388" b="1" dirty="0">
                <a:solidFill>
                  <a:srgbClr val="C00000"/>
                </a:solidFill>
              </a:rPr>
              <a:t>Relatie met gemeentelijke overheid</a:t>
            </a:r>
          </a:p>
          <a:p>
            <a:pPr lvl="1"/>
            <a:r>
              <a:rPr lang="nl-NL" sz="6388" b="1" dirty="0">
                <a:solidFill>
                  <a:srgbClr val="C00000"/>
                </a:solidFill>
              </a:rPr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143191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5BB71-85BD-3D92-B809-FF92C11C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660" y="728815"/>
            <a:ext cx="17382872" cy="2552204"/>
          </a:xfrm>
        </p:spPr>
        <p:txBody>
          <a:bodyPr>
            <a:normAutofit/>
          </a:bodyPr>
          <a:lstStyle/>
          <a:p>
            <a:r>
              <a:rPr lang="nl-NL" sz="9781" dirty="0">
                <a:solidFill>
                  <a:srgbClr val="C00000"/>
                </a:solidFill>
              </a:rPr>
              <a:t>Plaatselijke activiteiten (2)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10E3B91-FE6F-0631-A1DC-9903579ED3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84545" y="4273958"/>
            <a:ext cx="11385781" cy="663489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597080" lvl="1" indent="-684463"/>
            <a:r>
              <a:rPr lang="nl-NL" sz="7186" b="1" dirty="0">
                <a:solidFill>
                  <a:srgbClr val="C00000"/>
                </a:solidFill>
              </a:rPr>
              <a:t>Programma’s</a:t>
            </a:r>
          </a:p>
          <a:p>
            <a:pPr marL="1597080" lvl="1" indent="-684463"/>
            <a:r>
              <a:rPr lang="nl-NL" sz="7186" b="1" dirty="0">
                <a:solidFill>
                  <a:srgbClr val="C00000"/>
                </a:solidFill>
              </a:rPr>
              <a:t>Vredesweek</a:t>
            </a:r>
          </a:p>
          <a:p>
            <a:pPr marL="1597080" lvl="1" indent="-684463"/>
            <a:r>
              <a:rPr lang="nl-NL" sz="7186" b="1" dirty="0">
                <a:solidFill>
                  <a:srgbClr val="C00000"/>
                </a:solidFill>
              </a:rPr>
              <a:t>Erfgoed, open dagen</a:t>
            </a:r>
          </a:p>
          <a:p>
            <a:pPr marL="1597080" lvl="1" indent="-684463"/>
            <a:r>
              <a:rPr lang="nl-NL" sz="7186" b="1" dirty="0">
                <a:solidFill>
                  <a:srgbClr val="C00000"/>
                </a:solidFill>
              </a:rPr>
              <a:t>Feest van de Geest</a:t>
            </a:r>
          </a:p>
          <a:p>
            <a:pPr marL="1597080" lvl="1" indent="-684463"/>
            <a:r>
              <a:rPr lang="nl-NL" sz="7186" b="1" dirty="0">
                <a:solidFill>
                  <a:srgbClr val="C00000"/>
                </a:solidFill>
              </a:rPr>
              <a:t>Voedselbank-acties</a:t>
            </a:r>
          </a:p>
          <a:p>
            <a:pPr marL="1597080" lvl="1" indent="-684463"/>
            <a:r>
              <a:rPr lang="nl-NL" sz="7186" b="1" dirty="0">
                <a:solidFill>
                  <a:srgbClr val="C00000"/>
                </a:solidFill>
              </a:rPr>
              <a:t>……..</a:t>
            </a:r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8DD2888F-DD2E-3211-E07C-2D8B0092EC3D}"/>
              </a:ext>
            </a:extLst>
          </p:cNvPr>
          <p:cNvSpPr txBox="1">
            <a:spLocks/>
          </p:cNvSpPr>
          <p:nvPr/>
        </p:nvSpPr>
        <p:spPr>
          <a:xfrm>
            <a:off x="14278242" y="6206703"/>
            <a:ext cx="9413607" cy="386024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vert="horz" wrap="square" lIns="182520" tIns="91260" rIns="182520" bIns="9126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97080" lvl="1" indent="-684463"/>
            <a:r>
              <a:rPr lang="nl-NL" sz="6388" b="1" dirty="0">
                <a:solidFill>
                  <a:srgbClr val="C00000"/>
                </a:solidFill>
              </a:rPr>
              <a:t>Individuele acties van leden</a:t>
            </a:r>
          </a:p>
          <a:p>
            <a:pPr marL="1597080" lvl="1" indent="-684463"/>
            <a:r>
              <a:rPr lang="nl-NL" sz="6388" b="1" dirty="0">
                <a:solidFill>
                  <a:srgbClr val="C00000"/>
                </a:solidFill>
              </a:rPr>
              <a:t>Schuldhulpverlening</a:t>
            </a:r>
          </a:p>
          <a:p>
            <a:pPr marL="1597080" lvl="1" indent="-684463"/>
            <a:r>
              <a:rPr lang="nl-NL" sz="6388" b="1" dirty="0">
                <a:solidFill>
                  <a:srgbClr val="C00000"/>
                </a:solidFill>
              </a:rPr>
              <a:t>……..</a:t>
            </a:r>
          </a:p>
        </p:txBody>
      </p:sp>
    </p:spTree>
    <p:extLst>
      <p:ext uri="{BB962C8B-B14F-4D97-AF65-F5344CB8AC3E}">
        <p14:creationId xmlns:p14="http://schemas.microsoft.com/office/powerpoint/2010/main" val="220899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047AE-8618-9F77-6708-4C442DC0B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C00000"/>
                </a:solidFill>
              </a:rPr>
              <a:t>Plaatselijke activiteiten (3)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9F892BE-8FC0-F7BF-4A33-0F44EADBF0C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75660" y="3644067"/>
            <a:ext cx="20989819" cy="7051289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sz="7186" b="1" dirty="0">
                <a:solidFill>
                  <a:srgbClr val="C00000"/>
                </a:solidFill>
              </a:rPr>
              <a:t>Inzet Plaats van Samenkomst</a:t>
            </a:r>
          </a:p>
          <a:p>
            <a:pPr marL="1483002" lvl="1" indent="-570386"/>
            <a:r>
              <a:rPr lang="nl-NL" sz="5589" b="1" dirty="0">
                <a:solidFill>
                  <a:srgbClr val="C00000"/>
                </a:solidFill>
              </a:rPr>
              <a:t>Eigen acties, netwerk-onderdeel</a:t>
            </a:r>
          </a:p>
          <a:p>
            <a:pPr marL="1483002" lvl="1" indent="-570386"/>
            <a:r>
              <a:rPr lang="nl-NL" sz="5589" b="1" dirty="0">
                <a:solidFill>
                  <a:srgbClr val="C00000"/>
                </a:solidFill>
              </a:rPr>
              <a:t>Gebruik derden, verhuur</a:t>
            </a:r>
          </a:p>
          <a:p>
            <a:pPr marL="2395619" lvl="2" indent="-570386">
              <a:buFont typeface="Arial" panose="020B0604020202020204" pitchFamily="34" charset="0"/>
              <a:buChar char="•"/>
            </a:pPr>
            <a:r>
              <a:rPr lang="nl-NL" sz="5589" b="1" dirty="0">
                <a:solidFill>
                  <a:srgbClr val="C00000"/>
                </a:solidFill>
              </a:rPr>
              <a:t>Wat wel, wat niet (OZB-beperking?)</a:t>
            </a:r>
          </a:p>
          <a:p>
            <a:pPr marL="2395619" lvl="2" indent="-570386">
              <a:buFont typeface="Arial" panose="020B0604020202020204" pitchFamily="34" charset="0"/>
              <a:buChar char="•"/>
            </a:pPr>
            <a:r>
              <a:rPr lang="nl-NL" sz="5589" b="1" dirty="0">
                <a:solidFill>
                  <a:srgbClr val="C00000"/>
                </a:solidFill>
              </a:rPr>
              <a:t>Wijkfunctie?</a:t>
            </a:r>
          </a:p>
          <a:p>
            <a:pPr marL="2395619" lvl="2" indent="-570386">
              <a:buFont typeface="Arial" panose="020B0604020202020204" pitchFamily="34" charset="0"/>
              <a:buChar char="•"/>
            </a:pPr>
            <a:r>
              <a:rPr lang="nl-NL" sz="5589" b="1" dirty="0">
                <a:solidFill>
                  <a:srgbClr val="C00000"/>
                </a:solidFill>
              </a:rPr>
              <a:t>Sociale tuin?</a:t>
            </a:r>
          </a:p>
          <a:p>
            <a:pPr marL="2395619" lvl="2" indent="-570386">
              <a:buFont typeface="Arial" panose="020B0604020202020204" pitchFamily="34" charset="0"/>
              <a:buChar char="•"/>
            </a:pPr>
            <a:r>
              <a:rPr lang="nl-NL" sz="5589" b="1" dirty="0">
                <a:solidFill>
                  <a:srgbClr val="C00000"/>
                </a:solidFill>
              </a:rPr>
              <a:t>…….. </a:t>
            </a:r>
          </a:p>
          <a:p>
            <a:pPr marL="570386" indent="-570386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507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DF4804-06BA-F26F-1FE1-044A4649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660" y="728814"/>
            <a:ext cx="20989819" cy="993992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C00000"/>
                </a:solidFill>
              </a:rPr>
              <a:t>Ervaringen delen?</a:t>
            </a:r>
            <a:br>
              <a:rPr lang="nl-NL" b="1" dirty="0">
                <a:solidFill>
                  <a:srgbClr val="C00000"/>
                </a:solidFill>
              </a:rPr>
            </a:br>
            <a:br>
              <a:rPr lang="nl-NL" b="1" dirty="0">
                <a:solidFill>
                  <a:srgbClr val="C00000"/>
                </a:solidFill>
              </a:rPr>
            </a:br>
            <a:r>
              <a:rPr lang="nl-NL" b="1" dirty="0">
                <a:solidFill>
                  <a:srgbClr val="C00000"/>
                </a:solidFill>
              </a:rPr>
              <a:t>Hoe verder? </a:t>
            </a:r>
            <a:br>
              <a:rPr lang="nl-NL" b="1" dirty="0">
                <a:solidFill>
                  <a:srgbClr val="C00000"/>
                </a:solidFill>
              </a:rPr>
            </a:br>
            <a:br>
              <a:rPr lang="nl-NL" b="1" dirty="0">
                <a:solidFill>
                  <a:srgbClr val="C00000"/>
                </a:solidFill>
              </a:rPr>
            </a:br>
            <a:r>
              <a:rPr lang="nl-NL" b="1" dirty="0">
                <a:solidFill>
                  <a:srgbClr val="C00000"/>
                </a:solidFill>
              </a:rPr>
              <a:t>Participatie-overzicht gemeenschappen</a:t>
            </a:r>
            <a:br>
              <a:rPr lang="nl-NL" b="1" dirty="0">
                <a:solidFill>
                  <a:srgbClr val="C00000"/>
                </a:solidFill>
              </a:rPr>
            </a:br>
            <a:r>
              <a:rPr lang="nl-NL" b="1" dirty="0">
                <a:solidFill>
                  <a:srgbClr val="C00000"/>
                </a:solidFill>
              </a:rPr>
              <a:t> </a:t>
            </a:r>
            <a:br>
              <a:rPr lang="nl-NL" b="1" dirty="0">
                <a:solidFill>
                  <a:srgbClr val="C00000"/>
                </a:solidFill>
              </a:rPr>
            </a:br>
            <a:endParaRPr lang="nl-N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9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ACBC2-9E49-9578-261B-7F78D96B8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902" y="770535"/>
            <a:ext cx="19182588" cy="2041523"/>
          </a:xfrm>
        </p:spPr>
        <p:txBody>
          <a:bodyPr anchor="b">
            <a:normAutofit/>
          </a:bodyPr>
          <a:lstStyle/>
          <a:p>
            <a:r>
              <a:rPr lang="nl-NL" dirty="0"/>
              <a:t>Enige ervaringen uit Zoetermeer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61644F-47DE-8FEE-7094-F05BFCD6E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901" y="3896772"/>
            <a:ext cx="10386244" cy="8336423"/>
          </a:xfrm>
        </p:spPr>
        <p:txBody>
          <a:bodyPr>
            <a:normAutofit/>
          </a:bodyPr>
          <a:lstStyle/>
          <a:p>
            <a:r>
              <a:rPr lang="nl-NL" sz="4791" b="1" dirty="0"/>
              <a:t>Van Beraad van Kerken naar het ILOZ</a:t>
            </a:r>
          </a:p>
          <a:p>
            <a:r>
              <a:rPr lang="nl-NL" sz="4791" b="1" dirty="0"/>
              <a:t>ILOZ </a:t>
            </a:r>
          </a:p>
          <a:p>
            <a:r>
              <a:rPr lang="nl-NL" sz="4791" b="1" dirty="0"/>
              <a:t>Vredesweek </a:t>
            </a:r>
          </a:p>
          <a:p>
            <a:r>
              <a:rPr lang="nl-NL" sz="4791" b="1" dirty="0"/>
              <a:t>Feest van de Geest (Pinksteren)</a:t>
            </a:r>
          </a:p>
          <a:p>
            <a:r>
              <a:rPr lang="nl-NL" sz="4791" b="1" dirty="0"/>
              <a:t>Charter </a:t>
            </a:r>
            <a:r>
              <a:rPr lang="nl-NL" sz="4791" b="1" dirty="0" err="1"/>
              <a:t>for</a:t>
            </a:r>
            <a:r>
              <a:rPr lang="nl-NL" sz="4791" b="1" dirty="0"/>
              <a:t> Compassion</a:t>
            </a:r>
          </a:p>
          <a:p>
            <a:r>
              <a:rPr lang="nl-NL" sz="4791" b="1" dirty="0"/>
              <a:t>Gebruik van ons gebouw:</a:t>
            </a:r>
          </a:p>
          <a:p>
            <a:pPr lvl="1"/>
            <a:r>
              <a:rPr lang="nl-NL" sz="3600" b="1" dirty="0"/>
              <a:t>Stembureau</a:t>
            </a:r>
          </a:p>
          <a:p>
            <a:pPr lvl="1"/>
            <a:r>
              <a:rPr lang="nl-NL" sz="3600" b="1" dirty="0"/>
              <a:t>Inburgeringscursussen</a:t>
            </a:r>
          </a:p>
          <a:p>
            <a:pPr lvl="1"/>
            <a:r>
              <a:rPr lang="nl-NL" sz="3600" b="1" dirty="0"/>
              <a:t>Eritrese evangelische gemeenschap</a:t>
            </a:r>
          </a:p>
          <a:p>
            <a:pPr lvl="1"/>
            <a:r>
              <a:rPr lang="nl-NL" sz="3600" b="1" dirty="0"/>
              <a:t>Gemeentelijke netwerkregisseur Geloofsgemeenschappen </a:t>
            </a:r>
          </a:p>
        </p:txBody>
      </p:sp>
      <p:pic>
        <p:nvPicPr>
          <p:cNvPr id="4" name="Afbeelding 3" descr="Logo">
            <a:extLst>
              <a:ext uri="{FF2B5EF4-FFF2-40B4-BE49-F238E27FC236}">
                <a16:creationId xmlns:a16="http://schemas.microsoft.com/office/drawing/2014/main" id="{C71764BC-89F2-16CF-1AC5-BE4264DA5B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70569" y="3897654"/>
            <a:ext cx="11652587" cy="4690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717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PG_2015_v7">
  <a:themeElements>
    <a:clrScheme name="APG">
      <a:dk1>
        <a:sysClr val="windowText" lastClr="000000"/>
      </a:dk1>
      <a:lt1>
        <a:sysClr val="window" lastClr="FFFFFF"/>
      </a:lt1>
      <a:dk2>
        <a:srgbClr val="31A0B4"/>
      </a:dk2>
      <a:lt2>
        <a:srgbClr val="F2F2F2"/>
      </a:lt2>
      <a:accent1>
        <a:srgbClr val="F7931D"/>
      </a:accent1>
      <a:accent2>
        <a:srgbClr val="31A0B4"/>
      </a:accent2>
      <a:accent3>
        <a:srgbClr val="72B063"/>
      </a:accent3>
      <a:accent4>
        <a:srgbClr val="7D3F95"/>
      </a:accent4>
      <a:accent5>
        <a:srgbClr val="97C0E6"/>
      </a:accent5>
      <a:accent6>
        <a:srgbClr val="1E2275"/>
      </a:accent6>
      <a:hlink>
        <a:srgbClr val="31A0B4"/>
      </a:hlink>
      <a:folHlink>
        <a:srgbClr val="000000"/>
      </a:folHlink>
    </a:clrScheme>
    <a:fontScheme name="APG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 w="12700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APG">
      <a:dk1>
        <a:sysClr val="windowText" lastClr="000000"/>
      </a:dk1>
      <a:lt1>
        <a:sysClr val="window" lastClr="FFFFFF"/>
      </a:lt1>
      <a:dk2>
        <a:srgbClr val="31A0B4"/>
      </a:dk2>
      <a:lt2>
        <a:srgbClr val="F2F2F2"/>
      </a:lt2>
      <a:accent1>
        <a:srgbClr val="F7931D"/>
      </a:accent1>
      <a:accent2>
        <a:srgbClr val="31A0B4"/>
      </a:accent2>
      <a:accent3>
        <a:srgbClr val="72B063"/>
      </a:accent3>
      <a:accent4>
        <a:srgbClr val="7D3F95"/>
      </a:accent4>
      <a:accent5>
        <a:srgbClr val="97C0E6"/>
      </a:accent5>
      <a:accent6>
        <a:srgbClr val="1E2275"/>
      </a:accent6>
      <a:hlink>
        <a:srgbClr val="31A0B4"/>
      </a:hlink>
      <a:folHlink>
        <a:srgbClr val="000000"/>
      </a:folHlink>
    </a:clrScheme>
    <a:fontScheme name="APG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APG">
      <a:dk1>
        <a:sysClr val="windowText" lastClr="000000"/>
      </a:dk1>
      <a:lt1>
        <a:sysClr val="window" lastClr="FFFFFF"/>
      </a:lt1>
      <a:dk2>
        <a:srgbClr val="31A0B4"/>
      </a:dk2>
      <a:lt2>
        <a:srgbClr val="F2F2F2"/>
      </a:lt2>
      <a:accent1>
        <a:srgbClr val="F7931D"/>
      </a:accent1>
      <a:accent2>
        <a:srgbClr val="31A0B4"/>
      </a:accent2>
      <a:accent3>
        <a:srgbClr val="72B063"/>
      </a:accent3>
      <a:accent4>
        <a:srgbClr val="7D3F95"/>
      </a:accent4>
      <a:accent5>
        <a:srgbClr val="97C0E6"/>
      </a:accent5>
      <a:accent6>
        <a:srgbClr val="1E2275"/>
      </a:accent6>
      <a:hlink>
        <a:srgbClr val="31A0B4"/>
      </a:hlink>
      <a:folHlink>
        <a:srgbClr val="000000"/>
      </a:folHlink>
    </a:clrScheme>
    <a:fontScheme name="APG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APG_2015_v7.potx</Template>
  <TotalTime>967</TotalTime>
  <Words>368</Words>
  <Application>Microsoft Macintosh PowerPoint</Application>
  <PresentationFormat>Aangepast</PresentationFormat>
  <Paragraphs>92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4" baseType="lpstr">
      <vt:lpstr>Aptos</vt:lpstr>
      <vt:lpstr>Aptos Display</vt:lpstr>
      <vt:lpstr>Arial</vt:lpstr>
      <vt:lpstr>Garamond</vt:lpstr>
      <vt:lpstr>Lucida Grande</vt:lpstr>
      <vt:lpstr>Times New Roman</vt:lpstr>
      <vt:lpstr>APG_2015_v7</vt:lpstr>
      <vt:lpstr>Aangepast ontwerp</vt:lpstr>
      <vt:lpstr>Maatschappelijke Betrokkenheid</vt:lpstr>
      <vt:lpstr>Inhoud</vt:lpstr>
      <vt:lpstr>Landelijke netwerken van het ApGen</vt:lpstr>
      <vt:lpstr>Landelijke netwerken van het ApGen (2)</vt:lpstr>
      <vt:lpstr>Plaatselijke activiteiten (1)</vt:lpstr>
      <vt:lpstr>Plaatselijke activiteiten (2)</vt:lpstr>
      <vt:lpstr>Plaatselijke activiteiten (3)</vt:lpstr>
      <vt:lpstr>Ervaringen delen?  Hoe verder?   Participatie-overzicht gemeenschappen   </vt:lpstr>
      <vt:lpstr>Enige ervaringen uit Zoetermeer </vt:lpstr>
      <vt:lpstr>Beraad van Kerken en ILOZ  </vt:lpstr>
      <vt:lpstr>Charter for Compassion</vt:lpstr>
      <vt:lpstr>ILOZ recent…..</vt:lpstr>
      <vt:lpstr>Enige ervaringen uit Eemland</vt:lpstr>
      <vt:lpstr>Enige ervaringen uit Eemland</vt:lpstr>
      <vt:lpstr>Ervaringen uit Eemland, wat wel, wat niet</vt:lpstr>
      <vt:lpstr>Bedankt voor uw aandacht!</vt:lpstr>
    </vt:vector>
  </TitlesOfParts>
  <Company>Daedalus Presentaties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een lange titel maken</dc:title>
  <dc:creator>Daedalus</dc:creator>
  <cp:lastModifiedBy>E. (Erna) van Muijden</cp:lastModifiedBy>
  <cp:revision>42</cp:revision>
  <cp:lastPrinted>2015-04-23T17:24:32Z</cp:lastPrinted>
  <dcterms:created xsi:type="dcterms:W3CDTF">2015-04-30T22:32:02Z</dcterms:created>
  <dcterms:modified xsi:type="dcterms:W3CDTF">2025-06-16T07:52:08Z</dcterms:modified>
</cp:coreProperties>
</file>